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glb" ContentType="model/gltf.binary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6"/>
  </p:notesMasterIdLst>
  <p:sldIdLst>
    <p:sldId id="312" r:id="rId2"/>
    <p:sldId id="314" r:id="rId3"/>
    <p:sldId id="320" r:id="rId4"/>
    <p:sldId id="321" r:id="rId5"/>
    <p:sldId id="325" r:id="rId6"/>
    <p:sldId id="331" r:id="rId7"/>
    <p:sldId id="332" r:id="rId8"/>
    <p:sldId id="333" r:id="rId9"/>
    <p:sldId id="334" r:id="rId10"/>
    <p:sldId id="330" r:id="rId11"/>
    <p:sldId id="326" r:id="rId12"/>
    <p:sldId id="327" r:id="rId13"/>
    <p:sldId id="328" r:id="rId14"/>
    <p:sldId id="329" r:id="rId15"/>
    <p:sldId id="324" r:id="rId16"/>
    <p:sldId id="317" r:id="rId17"/>
    <p:sldId id="323" r:id="rId18"/>
    <p:sldId id="316" r:id="rId19"/>
    <p:sldId id="315" r:id="rId20"/>
    <p:sldId id="322" r:id="rId21"/>
    <p:sldId id="278" r:id="rId22"/>
    <p:sldId id="282" r:id="rId23"/>
    <p:sldId id="318" r:id="rId24"/>
    <p:sldId id="265" r:id="rId25"/>
  </p:sldIdLst>
  <p:sldSz cx="12192000" cy="6858000"/>
  <p:notesSz cx="6858000" cy="9144000"/>
  <p:embeddedFontLst>
    <p:embeddedFont>
      <p:font typeface="Cambria" panose="02040503050406030204" pitchFamily="18" charset="0"/>
      <p:regular r:id="rId27"/>
      <p:bold r:id="rId28"/>
      <p:italic r:id="rId29"/>
      <p:boldItalic r:id="rId30"/>
    </p:embeddedFont>
    <p:embeddedFont>
      <p:font typeface="DM Sans" pitchFamily="2" charset="0"/>
      <p:regular r:id="rId31"/>
      <p:bold r:id="rId32"/>
      <p:italic r:id="rId33"/>
      <p:boldItalic r:id="rId34"/>
    </p:embeddedFont>
    <p:embeddedFont>
      <p:font typeface="Fredoka" panose="020B0600000101010101" charset="-79"/>
      <p:regular r:id="rId35"/>
      <p:bold r:id="rId36"/>
    </p:embeddedFont>
    <p:embeddedFont>
      <p:font typeface="Grandstander" panose="020B0600000101010101" charset="0"/>
      <p:regular r:id="rId37"/>
      <p:bold r:id="rId38"/>
      <p:italic r:id="rId39"/>
      <p:boldItalic r:id="rId40"/>
    </p:embeddedFont>
    <p:embeddedFont>
      <p:font typeface="맑은 고딕" panose="020B0503020000020004" pitchFamily="50" charset="-127"/>
      <p:regular r:id="rId41"/>
      <p:bold r:id="rId42"/>
    </p:embeddedFont>
    <p:embeddedFont>
      <p:font typeface="맑은 고딕 Semilight" panose="020B0502040204020203" pitchFamily="50" charset="-127"/>
      <p:regular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5046"/>
    <a:srgbClr val="4FBC4F"/>
    <a:srgbClr val="F3F9FF"/>
    <a:srgbClr val="000000"/>
    <a:srgbClr val="6A625D"/>
    <a:srgbClr val="5C8B3F"/>
    <a:srgbClr val="B93A3A"/>
    <a:srgbClr val="205732"/>
    <a:srgbClr val="333D73"/>
    <a:srgbClr val="354F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0531621-9017-4613-BC06-04098EEF5B17}">
  <a:tblStyle styleId="{E0531621-9017-4613-BC06-04098EEF5B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A701E7C-8C54-4406-840D-3EA6DEDC655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90" autoAdjust="0"/>
  </p:normalViewPr>
  <p:slideViewPr>
    <p:cSldViewPr snapToGrid="0">
      <p:cViewPr>
        <p:scale>
          <a:sx n="66" d="100"/>
          <a:sy n="66" d="100"/>
        </p:scale>
        <p:origin x="600" y="4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4002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A856C-F504-3812-2E7A-C581EB864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892B5A-78AC-52EE-5857-24D3B9283C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0FF4669-A41D-FD63-7391-CB79B9D2E7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3078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d5260bdd8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d5260bdd8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3008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F9692-6DE5-3045-B3A0-3F048DF0B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E3E2F81-834F-2315-915E-9743997F5F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3EC9E89-49A8-D442-53CE-0C039A4892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0283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955A-3764-C5C1-8E15-A53615C31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2C3538E-7DBE-1E7C-5F8A-29E768B316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5C9EC2F-9767-EBA3-4C97-3E49D51C34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1263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2FC81-1BAD-B16E-A6C1-D2297D660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560F91-323F-0117-E910-F05C8FC198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B9FB2F4-EB91-EF5A-D1E4-DA329B6DD0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4971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69E47-18FE-58FC-7F96-A1F84AFAF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D2A53BF-5BC9-206E-328B-D5F4D29BF9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3F0C98B-FB25-2169-2640-B024FE4A3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5168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C5AF5-CE3C-D3BC-BB68-ED6CB334E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4A06B6-6D75-B323-05BE-E46AAB4316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E0CDB2-EF27-A51A-54C6-0BD0BE9350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4141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9400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16743-7443-6914-DD37-F561A486B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C3F4265-DD57-9C06-E353-64651020E5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F78F7E6-41D8-C81A-BC5A-D4F73C4A73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6360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6"/>
          <p:cNvGrpSpPr/>
          <p:nvPr/>
        </p:nvGrpSpPr>
        <p:grpSpPr>
          <a:xfrm>
            <a:off x="-2900364" y="-1809640"/>
            <a:ext cx="18937080" cy="10314869"/>
            <a:chOff x="-2175273" y="-1357231"/>
            <a:chExt cx="14202810" cy="7736152"/>
          </a:xfrm>
        </p:grpSpPr>
        <p:sp>
          <p:nvSpPr>
            <p:cNvPr id="80" name="Google Shape;80;p6"/>
            <p:cNvSpPr/>
            <p:nvPr/>
          </p:nvSpPr>
          <p:spPr>
            <a:xfrm rot="9851031">
              <a:off x="6097027" y="4499383"/>
              <a:ext cx="673502" cy="678201"/>
            </a:xfrm>
            <a:custGeom>
              <a:avLst/>
              <a:gdLst/>
              <a:ahLst/>
              <a:cxnLst/>
              <a:rect l="l" t="t" r="r" b="b"/>
              <a:pathLst>
                <a:path w="10265" h="10337" extrusionOk="0">
                  <a:moveTo>
                    <a:pt x="1128" y="0"/>
                  </a:moveTo>
                  <a:cubicBezTo>
                    <a:pt x="1" y="0"/>
                    <a:pt x="1251" y="931"/>
                    <a:pt x="1251" y="931"/>
                  </a:cubicBezTo>
                  <a:cubicBezTo>
                    <a:pt x="1251" y="931"/>
                    <a:pt x="4704" y="2110"/>
                    <a:pt x="5204" y="3574"/>
                  </a:cubicBezTo>
                  <a:cubicBezTo>
                    <a:pt x="5716" y="5051"/>
                    <a:pt x="6371" y="7884"/>
                    <a:pt x="6526" y="8325"/>
                  </a:cubicBezTo>
                  <a:cubicBezTo>
                    <a:pt x="6680" y="8775"/>
                    <a:pt x="8323" y="10337"/>
                    <a:pt x="8830" y="10337"/>
                  </a:cubicBezTo>
                  <a:cubicBezTo>
                    <a:pt x="8832" y="10337"/>
                    <a:pt x="8834" y="10337"/>
                    <a:pt x="8836" y="10337"/>
                  </a:cubicBezTo>
                  <a:cubicBezTo>
                    <a:pt x="9336" y="10325"/>
                    <a:pt x="7609" y="8896"/>
                    <a:pt x="7407" y="8444"/>
                  </a:cubicBezTo>
                  <a:cubicBezTo>
                    <a:pt x="7216" y="7991"/>
                    <a:pt x="6216" y="5205"/>
                    <a:pt x="6228" y="4491"/>
                  </a:cubicBezTo>
                  <a:cubicBezTo>
                    <a:pt x="6244" y="4020"/>
                    <a:pt x="7259" y="3742"/>
                    <a:pt x="7974" y="3742"/>
                  </a:cubicBezTo>
                  <a:cubicBezTo>
                    <a:pt x="8326" y="3742"/>
                    <a:pt x="8606" y="3810"/>
                    <a:pt x="8657" y="3955"/>
                  </a:cubicBezTo>
                  <a:cubicBezTo>
                    <a:pt x="8824" y="4384"/>
                    <a:pt x="10205" y="4717"/>
                    <a:pt x="10205" y="4717"/>
                  </a:cubicBezTo>
                  <a:lnTo>
                    <a:pt x="10264" y="4229"/>
                  </a:lnTo>
                  <a:cubicBezTo>
                    <a:pt x="10264" y="4229"/>
                    <a:pt x="9359" y="3919"/>
                    <a:pt x="8716" y="3527"/>
                  </a:cubicBezTo>
                  <a:cubicBezTo>
                    <a:pt x="8546" y="3419"/>
                    <a:pt x="8277" y="3380"/>
                    <a:pt x="7974" y="3380"/>
                  </a:cubicBezTo>
                  <a:cubicBezTo>
                    <a:pt x="7136" y="3380"/>
                    <a:pt x="6038" y="3681"/>
                    <a:pt x="6038" y="3681"/>
                  </a:cubicBezTo>
                  <a:cubicBezTo>
                    <a:pt x="6038" y="3681"/>
                    <a:pt x="3906" y="407"/>
                    <a:pt x="1763" y="62"/>
                  </a:cubicBezTo>
                  <a:cubicBezTo>
                    <a:pt x="1496" y="19"/>
                    <a:pt x="1288" y="0"/>
                    <a:pt x="1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grpSp>
          <p:nvGrpSpPr>
            <p:cNvPr id="81" name="Google Shape;81;p6"/>
            <p:cNvGrpSpPr/>
            <p:nvPr/>
          </p:nvGrpSpPr>
          <p:grpSpPr>
            <a:xfrm rot="-2292145">
              <a:off x="-1061821" y="1517951"/>
              <a:ext cx="2730944" cy="4508610"/>
              <a:chOff x="7570677" y="100950"/>
              <a:chExt cx="1486603" cy="4495984"/>
            </a:xfrm>
          </p:grpSpPr>
          <p:sp>
            <p:nvSpPr>
              <p:cNvPr id="82" name="Google Shape;82;p6"/>
              <p:cNvSpPr/>
              <p:nvPr/>
            </p:nvSpPr>
            <p:spPr>
              <a:xfrm>
                <a:off x="7570677" y="100950"/>
                <a:ext cx="1486603" cy="4477756"/>
              </a:xfrm>
              <a:custGeom>
                <a:avLst/>
                <a:gdLst/>
                <a:ahLst/>
                <a:cxnLst/>
                <a:rect l="l" t="t" r="r" b="b"/>
                <a:pathLst>
                  <a:path w="11598" h="108335" extrusionOk="0">
                    <a:moveTo>
                      <a:pt x="6037" y="0"/>
                    </a:moveTo>
                    <a:cubicBezTo>
                      <a:pt x="6037" y="0"/>
                      <a:pt x="5871" y="6680"/>
                      <a:pt x="6121" y="13526"/>
                    </a:cubicBezTo>
                    <a:cubicBezTo>
                      <a:pt x="6323" y="18967"/>
                      <a:pt x="6133" y="38969"/>
                      <a:pt x="6037" y="46958"/>
                    </a:cubicBezTo>
                    <a:cubicBezTo>
                      <a:pt x="5275" y="61210"/>
                      <a:pt x="4442" y="84130"/>
                      <a:pt x="3858" y="89761"/>
                    </a:cubicBezTo>
                    <a:cubicBezTo>
                      <a:pt x="3120" y="96941"/>
                      <a:pt x="275" y="107704"/>
                      <a:pt x="1" y="108335"/>
                    </a:cubicBezTo>
                    <a:lnTo>
                      <a:pt x="3394" y="108335"/>
                    </a:lnTo>
                    <a:cubicBezTo>
                      <a:pt x="3394" y="108335"/>
                      <a:pt x="4311" y="98643"/>
                      <a:pt x="4835" y="95024"/>
                    </a:cubicBezTo>
                    <a:cubicBezTo>
                      <a:pt x="5359" y="91416"/>
                      <a:pt x="5585" y="84237"/>
                      <a:pt x="5609" y="79712"/>
                    </a:cubicBezTo>
                    <a:cubicBezTo>
                      <a:pt x="5621" y="75593"/>
                      <a:pt x="6716" y="54769"/>
                      <a:pt x="6859" y="48066"/>
                    </a:cubicBezTo>
                    <a:cubicBezTo>
                      <a:pt x="6883" y="47458"/>
                      <a:pt x="6895" y="46530"/>
                      <a:pt x="6918" y="45351"/>
                    </a:cubicBezTo>
                    <a:cubicBezTo>
                      <a:pt x="7395" y="37267"/>
                      <a:pt x="11598" y="131"/>
                      <a:pt x="11598" y="131"/>
                    </a:cubicBezTo>
                    <a:lnTo>
                      <a:pt x="11050" y="131"/>
                    </a:lnTo>
                    <a:cubicBezTo>
                      <a:pt x="11050" y="131"/>
                      <a:pt x="8228" y="22586"/>
                      <a:pt x="7002" y="34231"/>
                    </a:cubicBezTo>
                    <a:cubicBezTo>
                      <a:pt x="7061" y="19824"/>
                      <a:pt x="7049" y="0"/>
                      <a:pt x="70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89"/>
              </a:p>
            </p:txBody>
          </p:sp>
          <p:sp>
            <p:nvSpPr>
              <p:cNvPr id="83" name="Google Shape;83;p6"/>
              <p:cNvSpPr/>
              <p:nvPr/>
            </p:nvSpPr>
            <p:spPr>
              <a:xfrm>
                <a:off x="7721796" y="106364"/>
                <a:ext cx="778422" cy="4490569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108645" extrusionOk="0">
                    <a:moveTo>
                      <a:pt x="1132" y="0"/>
                    </a:moveTo>
                    <a:cubicBezTo>
                      <a:pt x="1132" y="0"/>
                      <a:pt x="1" y="31254"/>
                      <a:pt x="36" y="41077"/>
                    </a:cubicBezTo>
                    <a:cubicBezTo>
                      <a:pt x="72" y="50899"/>
                      <a:pt x="3310" y="82891"/>
                      <a:pt x="3191" y="90190"/>
                    </a:cubicBezTo>
                    <a:cubicBezTo>
                      <a:pt x="3072" y="97476"/>
                      <a:pt x="1513" y="105704"/>
                      <a:pt x="1120" y="106406"/>
                    </a:cubicBezTo>
                    <a:lnTo>
                      <a:pt x="5418" y="108644"/>
                    </a:lnTo>
                    <a:cubicBezTo>
                      <a:pt x="5418" y="108644"/>
                      <a:pt x="5418" y="98822"/>
                      <a:pt x="5751" y="95095"/>
                    </a:cubicBezTo>
                    <a:cubicBezTo>
                      <a:pt x="6073" y="91380"/>
                      <a:pt x="5287" y="84237"/>
                      <a:pt x="4584" y="79772"/>
                    </a:cubicBezTo>
                    <a:cubicBezTo>
                      <a:pt x="3894" y="75307"/>
                      <a:pt x="2156" y="50745"/>
                      <a:pt x="1370" y="46696"/>
                    </a:cubicBezTo>
                    <a:cubicBezTo>
                      <a:pt x="584" y="42648"/>
                      <a:pt x="2096" y="0"/>
                      <a:pt x="20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89"/>
              </a:p>
            </p:txBody>
          </p:sp>
        </p:grpSp>
        <p:sp>
          <p:nvSpPr>
            <p:cNvPr id="84" name="Google Shape;84;p6"/>
            <p:cNvSpPr/>
            <p:nvPr/>
          </p:nvSpPr>
          <p:spPr>
            <a:xfrm rot="-1282838">
              <a:off x="8626154" y="-1054157"/>
              <a:ext cx="2592618" cy="4926502"/>
            </a:xfrm>
            <a:custGeom>
              <a:avLst/>
              <a:gdLst/>
              <a:ahLst/>
              <a:cxnLst/>
              <a:rect l="l" t="t" r="r" b="b"/>
              <a:pathLst>
                <a:path w="4942" h="119194" extrusionOk="0">
                  <a:moveTo>
                    <a:pt x="739" y="0"/>
                  </a:moveTo>
                  <a:cubicBezTo>
                    <a:pt x="739" y="0"/>
                    <a:pt x="465" y="21753"/>
                    <a:pt x="322" y="26075"/>
                  </a:cubicBezTo>
                  <a:cubicBezTo>
                    <a:pt x="179" y="30397"/>
                    <a:pt x="1" y="43660"/>
                    <a:pt x="322" y="49173"/>
                  </a:cubicBezTo>
                  <a:cubicBezTo>
                    <a:pt x="644" y="54686"/>
                    <a:pt x="1429" y="79272"/>
                    <a:pt x="1251" y="91928"/>
                  </a:cubicBezTo>
                  <a:cubicBezTo>
                    <a:pt x="1060" y="104596"/>
                    <a:pt x="2025" y="119194"/>
                    <a:pt x="2025" y="119194"/>
                  </a:cubicBezTo>
                  <a:lnTo>
                    <a:pt x="4942" y="119194"/>
                  </a:lnTo>
                  <a:cubicBezTo>
                    <a:pt x="4942" y="119194"/>
                    <a:pt x="4573" y="116372"/>
                    <a:pt x="4382" y="114883"/>
                  </a:cubicBezTo>
                  <a:cubicBezTo>
                    <a:pt x="4204" y="113395"/>
                    <a:pt x="3977" y="106835"/>
                    <a:pt x="3323" y="102072"/>
                  </a:cubicBezTo>
                  <a:cubicBezTo>
                    <a:pt x="2680" y="97298"/>
                    <a:pt x="3001" y="79712"/>
                    <a:pt x="2632" y="68842"/>
                  </a:cubicBezTo>
                  <a:cubicBezTo>
                    <a:pt x="2263" y="57960"/>
                    <a:pt x="1334" y="41874"/>
                    <a:pt x="1334" y="35314"/>
                  </a:cubicBezTo>
                  <a:cubicBezTo>
                    <a:pt x="1334" y="28766"/>
                    <a:pt x="1799" y="0"/>
                    <a:pt x="1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</p:grpSp>
      <p:grpSp>
        <p:nvGrpSpPr>
          <p:cNvPr id="85" name="Google Shape;85;p6"/>
          <p:cNvGrpSpPr/>
          <p:nvPr/>
        </p:nvGrpSpPr>
        <p:grpSpPr>
          <a:xfrm>
            <a:off x="-3305014" y="-1809644"/>
            <a:ext cx="16005449" cy="12149961"/>
            <a:chOff x="-2478761" y="-1357234"/>
            <a:chExt cx="12004087" cy="9112471"/>
          </a:xfrm>
        </p:grpSpPr>
        <p:sp>
          <p:nvSpPr>
            <p:cNvPr id="86" name="Google Shape;86;p6"/>
            <p:cNvSpPr/>
            <p:nvPr/>
          </p:nvSpPr>
          <p:spPr>
            <a:xfrm rot="-3195272">
              <a:off x="-2350431" y="-175937"/>
              <a:ext cx="4152908" cy="2402396"/>
            </a:xfrm>
            <a:custGeom>
              <a:avLst/>
              <a:gdLst/>
              <a:ahLst/>
              <a:cxnLst/>
              <a:rect l="l" t="t" r="r" b="b"/>
              <a:pathLst>
                <a:path w="44983" h="26022" extrusionOk="0">
                  <a:moveTo>
                    <a:pt x="30489" y="1"/>
                  </a:moveTo>
                  <a:cubicBezTo>
                    <a:pt x="30355" y="1"/>
                    <a:pt x="30241" y="16"/>
                    <a:pt x="30159" y="46"/>
                  </a:cubicBezTo>
                  <a:cubicBezTo>
                    <a:pt x="29552" y="272"/>
                    <a:pt x="29480" y="1261"/>
                    <a:pt x="29480" y="1261"/>
                  </a:cubicBezTo>
                  <a:cubicBezTo>
                    <a:pt x="28873" y="1261"/>
                    <a:pt x="27302" y="1725"/>
                    <a:pt x="27004" y="3011"/>
                  </a:cubicBezTo>
                  <a:cubicBezTo>
                    <a:pt x="26861" y="3618"/>
                    <a:pt x="27016" y="4154"/>
                    <a:pt x="27218" y="4559"/>
                  </a:cubicBezTo>
                  <a:cubicBezTo>
                    <a:pt x="26706" y="4654"/>
                    <a:pt x="26016" y="4928"/>
                    <a:pt x="25551" y="5452"/>
                  </a:cubicBezTo>
                  <a:cubicBezTo>
                    <a:pt x="25289" y="4880"/>
                    <a:pt x="24563" y="4535"/>
                    <a:pt x="23920" y="4535"/>
                  </a:cubicBezTo>
                  <a:cubicBezTo>
                    <a:pt x="22932" y="4535"/>
                    <a:pt x="22861" y="5297"/>
                    <a:pt x="22861" y="5297"/>
                  </a:cubicBezTo>
                  <a:cubicBezTo>
                    <a:pt x="22628" y="4927"/>
                    <a:pt x="22378" y="4825"/>
                    <a:pt x="22170" y="4825"/>
                  </a:cubicBezTo>
                  <a:cubicBezTo>
                    <a:pt x="21910" y="4825"/>
                    <a:pt x="21718" y="4987"/>
                    <a:pt x="21718" y="4987"/>
                  </a:cubicBezTo>
                  <a:cubicBezTo>
                    <a:pt x="22027" y="4463"/>
                    <a:pt x="21801" y="3618"/>
                    <a:pt x="20860" y="3416"/>
                  </a:cubicBezTo>
                  <a:cubicBezTo>
                    <a:pt x="20750" y="3390"/>
                    <a:pt x="20648" y="3379"/>
                    <a:pt x="20554" y="3379"/>
                  </a:cubicBezTo>
                  <a:cubicBezTo>
                    <a:pt x="19855" y="3379"/>
                    <a:pt x="19586" y="3999"/>
                    <a:pt x="19586" y="3999"/>
                  </a:cubicBezTo>
                  <a:cubicBezTo>
                    <a:pt x="19435" y="3929"/>
                    <a:pt x="19285" y="3900"/>
                    <a:pt x="19141" y="3900"/>
                  </a:cubicBezTo>
                  <a:cubicBezTo>
                    <a:pt x="18502" y="3900"/>
                    <a:pt x="17979" y="4463"/>
                    <a:pt x="17979" y="4463"/>
                  </a:cubicBezTo>
                  <a:cubicBezTo>
                    <a:pt x="17881" y="4082"/>
                    <a:pt x="17581" y="3970"/>
                    <a:pt x="17261" y="3970"/>
                  </a:cubicBezTo>
                  <a:cubicBezTo>
                    <a:pt x="16801" y="3970"/>
                    <a:pt x="16300" y="4201"/>
                    <a:pt x="16300" y="4201"/>
                  </a:cubicBezTo>
                  <a:cubicBezTo>
                    <a:pt x="16830" y="2903"/>
                    <a:pt x="16163" y="2447"/>
                    <a:pt x="15367" y="2447"/>
                  </a:cubicBezTo>
                  <a:cubicBezTo>
                    <a:pt x="15251" y="2447"/>
                    <a:pt x="15133" y="2457"/>
                    <a:pt x="15014" y="2475"/>
                  </a:cubicBezTo>
                  <a:cubicBezTo>
                    <a:pt x="14098" y="2630"/>
                    <a:pt x="14109" y="3547"/>
                    <a:pt x="14109" y="3547"/>
                  </a:cubicBezTo>
                  <a:cubicBezTo>
                    <a:pt x="13181" y="3761"/>
                    <a:pt x="13395" y="4380"/>
                    <a:pt x="13395" y="4380"/>
                  </a:cubicBezTo>
                  <a:cubicBezTo>
                    <a:pt x="13261" y="4367"/>
                    <a:pt x="13131" y="4361"/>
                    <a:pt x="13004" y="4361"/>
                  </a:cubicBezTo>
                  <a:cubicBezTo>
                    <a:pt x="11737" y="4361"/>
                    <a:pt x="10846" y="4974"/>
                    <a:pt x="10359" y="5440"/>
                  </a:cubicBezTo>
                  <a:cubicBezTo>
                    <a:pt x="10288" y="5368"/>
                    <a:pt x="10204" y="5309"/>
                    <a:pt x="10109" y="5273"/>
                  </a:cubicBezTo>
                  <a:cubicBezTo>
                    <a:pt x="10028" y="5243"/>
                    <a:pt x="9915" y="5227"/>
                    <a:pt x="9783" y="5227"/>
                  </a:cubicBezTo>
                  <a:cubicBezTo>
                    <a:pt x="8920" y="5227"/>
                    <a:pt x="7207" y="5878"/>
                    <a:pt x="7847" y="7333"/>
                  </a:cubicBezTo>
                  <a:cubicBezTo>
                    <a:pt x="7847" y="7333"/>
                    <a:pt x="6632" y="7738"/>
                    <a:pt x="7037" y="8714"/>
                  </a:cubicBezTo>
                  <a:cubicBezTo>
                    <a:pt x="7037" y="8714"/>
                    <a:pt x="7037" y="8714"/>
                    <a:pt x="7036" y="8714"/>
                  </a:cubicBezTo>
                  <a:cubicBezTo>
                    <a:pt x="7000" y="8714"/>
                    <a:pt x="5931" y="8725"/>
                    <a:pt x="6001" y="10071"/>
                  </a:cubicBezTo>
                  <a:cubicBezTo>
                    <a:pt x="6001" y="10071"/>
                    <a:pt x="5561" y="10083"/>
                    <a:pt x="5084" y="10274"/>
                  </a:cubicBezTo>
                  <a:cubicBezTo>
                    <a:pt x="4778" y="10174"/>
                    <a:pt x="4438" y="10109"/>
                    <a:pt x="4058" y="10109"/>
                  </a:cubicBezTo>
                  <a:cubicBezTo>
                    <a:pt x="3936" y="10109"/>
                    <a:pt x="3810" y="10116"/>
                    <a:pt x="3680" y="10131"/>
                  </a:cubicBezTo>
                  <a:cubicBezTo>
                    <a:pt x="3680" y="10131"/>
                    <a:pt x="3882" y="9559"/>
                    <a:pt x="3025" y="9369"/>
                  </a:cubicBezTo>
                  <a:cubicBezTo>
                    <a:pt x="3025" y="9369"/>
                    <a:pt x="3049" y="8523"/>
                    <a:pt x="2203" y="8392"/>
                  </a:cubicBezTo>
                  <a:cubicBezTo>
                    <a:pt x="2096" y="8376"/>
                    <a:pt x="1988" y="8367"/>
                    <a:pt x="1883" y="8367"/>
                  </a:cubicBezTo>
                  <a:cubicBezTo>
                    <a:pt x="1167" y="8367"/>
                    <a:pt x="559" y="8779"/>
                    <a:pt x="1036" y="9952"/>
                  </a:cubicBezTo>
                  <a:cubicBezTo>
                    <a:pt x="1036" y="9952"/>
                    <a:pt x="585" y="9749"/>
                    <a:pt x="168" y="9749"/>
                  </a:cubicBezTo>
                  <a:cubicBezTo>
                    <a:pt x="111" y="9749"/>
                    <a:pt x="55" y="9753"/>
                    <a:pt x="1" y="9762"/>
                  </a:cubicBezTo>
                  <a:lnTo>
                    <a:pt x="1" y="23489"/>
                  </a:lnTo>
                  <a:cubicBezTo>
                    <a:pt x="334" y="23775"/>
                    <a:pt x="822" y="23930"/>
                    <a:pt x="1251" y="23930"/>
                  </a:cubicBezTo>
                  <a:cubicBezTo>
                    <a:pt x="2239" y="23930"/>
                    <a:pt x="2310" y="23180"/>
                    <a:pt x="2310" y="23180"/>
                  </a:cubicBezTo>
                  <a:cubicBezTo>
                    <a:pt x="2545" y="23545"/>
                    <a:pt x="2793" y="23647"/>
                    <a:pt x="2998" y="23647"/>
                  </a:cubicBezTo>
                  <a:cubicBezTo>
                    <a:pt x="3261" y="23647"/>
                    <a:pt x="3453" y="23478"/>
                    <a:pt x="3453" y="23478"/>
                  </a:cubicBezTo>
                  <a:lnTo>
                    <a:pt x="3453" y="23478"/>
                  </a:lnTo>
                  <a:cubicBezTo>
                    <a:pt x="3156" y="24013"/>
                    <a:pt x="3382" y="24847"/>
                    <a:pt x="4311" y="25061"/>
                  </a:cubicBezTo>
                  <a:cubicBezTo>
                    <a:pt x="4422" y="25086"/>
                    <a:pt x="4525" y="25098"/>
                    <a:pt x="4620" y="25098"/>
                  </a:cubicBezTo>
                  <a:cubicBezTo>
                    <a:pt x="5325" y="25098"/>
                    <a:pt x="5585" y="24478"/>
                    <a:pt x="5585" y="24478"/>
                  </a:cubicBezTo>
                  <a:cubicBezTo>
                    <a:pt x="5733" y="24545"/>
                    <a:pt x="5882" y="24572"/>
                    <a:pt x="6024" y="24572"/>
                  </a:cubicBezTo>
                  <a:cubicBezTo>
                    <a:pt x="6669" y="24572"/>
                    <a:pt x="7204" y="24013"/>
                    <a:pt x="7204" y="24013"/>
                  </a:cubicBezTo>
                  <a:cubicBezTo>
                    <a:pt x="7302" y="24391"/>
                    <a:pt x="7602" y="24502"/>
                    <a:pt x="7921" y="24502"/>
                  </a:cubicBezTo>
                  <a:cubicBezTo>
                    <a:pt x="8376" y="24502"/>
                    <a:pt x="8871" y="24275"/>
                    <a:pt x="8871" y="24275"/>
                  </a:cubicBezTo>
                  <a:lnTo>
                    <a:pt x="8871" y="24275"/>
                  </a:lnTo>
                  <a:cubicBezTo>
                    <a:pt x="8354" y="25556"/>
                    <a:pt x="9011" y="26021"/>
                    <a:pt x="9793" y="26021"/>
                  </a:cubicBezTo>
                  <a:cubicBezTo>
                    <a:pt x="9912" y="26021"/>
                    <a:pt x="10035" y="26010"/>
                    <a:pt x="10157" y="25990"/>
                  </a:cubicBezTo>
                  <a:cubicBezTo>
                    <a:pt x="11073" y="25847"/>
                    <a:pt x="11061" y="24930"/>
                    <a:pt x="11061" y="24930"/>
                  </a:cubicBezTo>
                  <a:cubicBezTo>
                    <a:pt x="11990" y="24704"/>
                    <a:pt x="11776" y="24085"/>
                    <a:pt x="11776" y="24085"/>
                  </a:cubicBezTo>
                  <a:lnTo>
                    <a:pt x="11776" y="24085"/>
                  </a:lnTo>
                  <a:cubicBezTo>
                    <a:pt x="11917" y="24100"/>
                    <a:pt x="12055" y="24107"/>
                    <a:pt x="12188" y="24107"/>
                  </a:cubicBezTo>
                  <a:cubicBezTo>
                    <a:pt x="13444" y="24107"/>
                    <a:pt x="14328" y="23489"/>
                    <a:pt x="14812" y="23037"/>
                  </a:cubicBezTo>
                  <a:cubicBezTo>
                    <a:pt x="14883" y="23108"/>
                    <a:pt x="14967" y="23156"/>
                    <a:pt x="15062" y="23192"/>
                  </a:cubicBezTo>
                  <a:cubicBezTo>
                    <a:pt x="15145" y="23222"/>
                    <a:pt x="15261" y="23238"/>
                    <a:pt x="15396" y="23238"/>
                  </a:cubicBezTo>
                  <a:cubicBezTo>
                    <a:pt x="16266" y="23238"/>
                    <a:pt x="17963" y="22596"/>
                    <a:pt x="17324" y="21144"/>
                  </a:cubicBezTo>
                  <a:cubicBezTo>
                    <a:pt x="17324" y="21144"/>
                    <a:pt x="18539" y="20727"/>
                    <a:pt x="18134" y="19751"/>
                  </a:cubicBezTo>
                  <a:lnTo>
                    <a:pt x="18134" y="19751"/>
                  </a:lnTo>
                  <a:cubicBezTo>
                    <a:pt x="18134" y="19751"/>
                    <a:pt x="18135" y="19751"/>
                    <a:pt x="18137" y="19751"/>
                  </a:cubicBezTo>
                  <a:cubicBezTo>
                    <a:pt x="18208" y="19751"/>
                    <a:pt x="19250" y="19729"/>
                    <a:pt x="19170" y="18405"/>
                  </a:cubicBezTo>
                  <a:cubicBezTo>
                    <a:pt x="19170" y="18405"/>
                    <a:pt x="19610" y="18382"/>
                    <a:pt x="20086" y="18203"/>
                  </a:cubicBezTo>
                  <a:cubicBezTo>
                    <a:pt x="20398" y="18304"/>
                    <a:pt x="20744" y="18362"/>
                    <a:pt x="21131" y="18362"/>
                  </a:cubicBezTo>
                  <a:cubicBezTo>
                    <a:pt x="21247" y="18362"/>
                    <a:pt x="21367" y="18357"/>
                    <a:pt x="21491" y="18346"/>
                  </a:cubicBezTo>
                  <a:lnTo>
                    <a:pt x="21491" y="18346"/>
                  </a:lnTo>
                  <a:cubicBezTo>
                    <a:pt x="21491" y="18346"/>
                    <a:pt x="21289" y="18906"/>
                    <a:pt x="22146" y="19108"/>
                  </a:cubicBezTo>
                  <a:cubicBezTo>
                    <a:pt x="22146" y="19108"/>
                    <a:pt x="22134" y="19941"/>
                    <a:pt x="22968" y="20084"/>
                  </a:cubicBezTo>
                  <a:cubicBezTo>
                    <a:pt x="23076" y="20101"/>
                    <a:pt x="23185" y="20110"/>
                    <a:pt x="23291" y="20110"/>
                  </a:cubicBezTo>
                  <a:cubicBezTo>
                    <a:pt x="24013" y="20110"/>
                    <a:pt x="24612" y="19696"/>
                    <a:pt x="24134" y="18513"/>
                  </a:cubicBezTo>
                  <a:lnTo>
                    <a:pt x="24134" y="18513"/>
                  </a:lnTo>
                  <a:cubicBezTo>
                    <a:pt x="24135" y="18513"/>
                    <a:pt x="24590" y="18724"/>
                    <a:pt x="25007" y="18724"/>
                  </a:cubicBezTo>
                  <a:cubicBezTo>
                    <a:pt x="25298" y="18724"/>
                    <a:pt x="25571" y="18621"/>
                    <a:pt x="25658" y="18275"/>
                  </a:cubicBezTo>
                  <a:cubicBezTo>
                    <a:pt x="25658" y="18275"/>
                    <a:pt x="26141" y="18781"/>
                    <a:pt x="26726" y="18781"/>
                  </a:cubicBezTo>
                  <a:cubicBezTo>
                    <a:pt x="26859" y="18781"/>
                    <a:pt x="26996" y="18755"/>
                    <a:pt x="27135" y="18691"/>
                  </a:cubicBezTo>
                  <a:cubicBezTo>
                    <a:pt x="27135" y="18691"/>
                    <a:pt x="27377" y="19259"/>
                    <a:pt x="28017" y="19259"/>
                  </a:cubicBezTo>
                  <a:cubicBezTo>
                    <a:pt x="28101" y="19259"/>
                    <a:pt x="28192" y="19249"/>
                    <a:pt x="28290" y="19227"/>
                  </a:cubicBezTo>
                  <a:cubicBezTo>
                    <a:pt x="29135" y="19037"/>
                    <a:pt x="29349" y="18275"/>
                    <a:pt x="29064" y="17786"/>
                  </a:cubicBezTo>
                  <a:lnTo>
                    <a:pt x="29064" y="17786"/>
                  </a:lnTo>
                  <a:cubicBezTo>
                    <a:pt x="29064" y="17786"/>
                    <a:pt x="29240" y="17940"/>
                    <a:pt x="29481" y="17940"/>
                  </a:cubicBezTo>
                  <a:cubicBezTo>
                    <a:pt x="29670" y="17940"/>
                    <a:pt x="29897" y="17847"/>
                    <a:pt x="30111" y="17513"/>
                  </a:cubicBezTo>
                  <a:cubicBezTo>
                    <a:pt x="30111" y="17513"/>
                    <a:pt x="30171" y="18203"/>
                    <a:pt x="31076" y="18203"/>
                  </a:cubicBezTo>
                  <a:cubicBezTo>
                    <a:pt x="31981" y="18203"/>
                    <a:pt x="33088" y="17441"/>
                    <a:pt x="32457" y="16334"/>
                  </a:cubicBezTo>
                  <a:lnTo>
                    <a:pt x="32457" y="16334"/>
                  </a:lnTo>
                  <a:cubicBezTo>
                    <a:pt x="32457" y="16334"/>
                    <a:pt x="32688" y="16429"/>
                    <a:pt x="32943" y="16429"/>
                  </a:cubicBezTo>
                  <a:cubicBezTo>
                    <a:pt x="33189" y="16429"/>
                    <a:pt x="33459" y="16340"/>
                    <a:pt x="33564" y="15989"/>
                  </a:cubicBezTo>
                  <a:lnTo>
                    <a:pt x="33564" y="15989"/>
                  </a:lnTo>
                  <a:cubicBezTo>
                    <a:pt x="33564" y="15989"/>
                    <a:pt x="33517" y="16894"/>
                    <a:pt x="34552" y="17513"/>
                  </a:cubicBezTo>
                  <a:cubicBezTo>
                    <a:pt x="34552" y="17513"/>
                    <a:pt x="33600" y="18417"/>
                    <a:pt x="33874" y="19596"/>
                  </a:cubicBezTo>
                  <a:cubicBezTo>
                    <a:pt x="34148" y="20763"/>
                    <a:pt x="35576" y="21180"/>
                    <a:pt x="36136" y="21180"/>
                  </a:cubicBezTo>
                  <a:cubicBezTo>
                    <a:pt x="36136" y="21180"/>
                    <a:pt x="36196" y="22085"/>
                    <a:pt x="36755" y="22287"/>
                  </a:cubicBezTo>
                  <a:cubicBezTo>
                    <a:pt x="36832" y="22316"/>
                    <a:pt x="36940" y="22332"/>
                    <a:pt x="37067" y="22332"/>
                  </a:cubicBezTo>
                  <a:cubicBezTo>
                    <a:pt x="37861" y="22332"/>
                    <a:pt x="39400" y="21742"/>
                    <a:pt x="38815" y="20418"/>
                  </a:cubicBezTo>
                  <a:cubicBezTo>
                    <a:pt x="38815" y="20418"/>
                    <a:pt x="39922" y="20049"/>
                    <a:pt x="39553" y="19167"/>
                  </a:cubicBezTo>
                  <a:lnTo>
                    <a:pt x="39553" y="19167"/>
                  </a:lnTo>
                  <a:cubicBezTo>
                    <a:pt x="39553" y="19167"/>
                    <a:pt x="39553" y="19167"/>
                    <a:pt x="39554" y="19167"/>
                  </a:cubicBezTo>
                  <a:cubicBezTo>
                    <a:pt x="39591" y="19167"/>
                    <a:pt x="40564" y="19156"/>
                    <a:pt x="40494" y="17929"/>
                  </a:cubicBezTo>
                  <a:cubicBezTo>
                    <a:pt x="40494" y="17929"/>
                    <a:pt x="42637" y="17858"/>
                    <a:pt x="42363" y="15989"/>
                  </a:cubicBezTo>
                  <a:lnTo>
                    <a:pt x="42363" y="15989"/>
                  </a:lnTo>
                  <a:cubicBezTo>
                    <a:pt x="42363" y="15989"/>
                    <a:pt x="42443" y="16010"/>
                    <a:pt x="42555" y="16010"/>
                  </a:cubicBezTo>
                  <a:cubicBezTo>
                    <a:pt x="42805" y="16010"/>
                    <a:pt x="43218" y="15902"/>
                    <a:pt x="43268" y="15203"/>
                  </a:cubicBezTo>
                  <a:cubicBezTo>
                    <a:pt x="43268" y="15203"/>
                    <a:pt x="43564" y="15351"/>
                    <a:pt x="43912" y="15351"/>
                  </a:cubicBezTo>
                  <a:cubicBezTo>
                    <a:pt x="44322" y="15351"/>
                    <a:pt x="44804" y="15145"/>
                    <a:pt x="44959" y="14250"/>
                  </a:cubicBezTo>
                  <a:lnTo>
                    <a:pt x="44970" y="14250"/>
                  </a:lnTo>
                  <a:cubicBezTo>
                    <a:pt x="44970" y="14226"/>
                    <a:pt x="44970" y="14203"/>
                    <a:pt x="44959" y="14191"/>
                  </a:cubicBezTo>
                  <a:cubicBezTo>
                    <a:pt x="44970" y="14167"/>
                    <a:pt x="44970" y="14155"/>
                    <a:pt x="44982" y="14131"/>
                  </a:cubicBezTo>
                  <a:lnTo>
                    <a:pt x="44959" y="14131"/>
                  </a:lnTo>
                  <a:cubicBezTo>
                    <a:pt x="44797" y="13137"/>
                    <a:pt x="44265" y="12909"/>
                    <a:pt x="43811" y="12909"/>
                  </a:cubicBezTo>
                  <a:cubicBezTo>
                    <a:pt x="43428" y="12909"/>
                    <a:pt x="43101" y="13072"/>
                    <a:pt x="43101" y="13072"/>
                  </a:cubicBezTo>
                  <a:cubicBezTo>
                    <a:pt x="43044" y="12298"/>
                    <a:pt x="42593" y="12179"/>
                    <a:pt x="42321" y="12179"/>
                  </a:cubicBezTo>
                  <a:cubicBezTo>
                    <a:pt x="42199" y="12179"/>
                    <a:pt x="42113" y="12202"/>
                    <a:pt x="42113" y="12202"/>
                  </a:cubicBezTo>
                  <a:cubicBezTo>
                    <a:pt x="42411" y="10154"/>
                    <a:pt x="40053" y="10071"/>
                    <a:pt x="40053" y="10071"/>
                  </a:cubicBezTo>
                  <a:cubicBezTo>
                    <a:pt x="40113" y="8988"/>
                    <a:pt x="39434" y="8773"/>
                    <a:pt x="39136" y="8726"/>
                  </a:cubicBezTo>
                  <a:cubicBezTo>
                    <a:pt x="39124" y="8654"/>
                    <a:pt x="39101" y="8583"/>
                    <a:pt x="39089" y="8511"/>
                  </a:cubicBezTo>
                  <a:cubicBezTo>
                    <a:pt x="39255" y="7690"/>
                    <a:pt x="38220" y="7333"/>
                    <a:pt x="38220" y="7333"/>
                  </a:cubicBezTo>
                  <a:cubicBezTo>
                    <a:pt x="38849" y="5878"/>
                    <a:pt x="37144" y="5227"/>
                    <a:pt x="36275" y="5227"/>
                  </a:cubicBezTo>
                  <a:cubicBezTo>
                    <a:pt x="36142" y="5227"/>
                    <a:pt x="36028" y="5243"/>
                    <a:pt x="35945" y="5273"/>
                  </a:cubicBezTo>
                  <a:cubicBezTo>
                    <a:pt x="35886" y="5297"/>
                    <a:pt x="35826" y="5332"/>
                    <a:pt x="35779" y="5368"/>
                  </a:cubicBezTo>
                  <a:cubicBezTo>
                    <a:pt x="35160" y="4868"/>
                    <a:pt x="34267" y="4844"/>
                    <a:pt x="34267" y="4844"/>
                  </a:cubicBezTo>
                  <a:cubicBezTo>
                    <a:pt x="34349" y="3498"/>
                    <a:pt x="33269" y="3487"/>
                    <a:pt x="33232" y="3487"/>
                  </a:cubicBezTo>
                  <a:cubicBezTo>
                    <a:pt x="33231" y="3487"/>
                    <a:pt x="33231" y="3487"/>
                    <a:pt x="33231" y="3487"/>
                  </a:cubicBezTo>
                  <a:cubicBezTo>
                    <a:pt x="33648" y="2511"/>
                    <a:pt x="32433" y="2106"/>
                    <a:pt x="32433" y="2106"/>
                  </a:cubicBezTo>
                  <a:cubicBezTo>
                    <a:pt x="33073" y="651"/>
                    <a:pt x="31360" y="1"/>
                    <a:pt x="30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87" name="Google Shape;87;p6"/>
            <p:cNvSpPr/>
            <p:nvPr/>
          </p:nvSpPr>
          <p:spPr>
            <a:xfrm rot="-1446521">
              <a:off x="4387510" y="4609498"/>
              <a:ext cx="4152848" cy="2402361"/>
            </a:xfrm>
            <a:custGeom>
              <a:avLst/>
              <a:gdLst/>
              <a:ahLst/>
              <a:cxnLst/>
              <a:rect l="l" t="t" r="r" b="b"/>
              <a:pathLst>
                <a:path w="44983" h="26022" extrusionOk="0">
                  <a:moveTo>
                    <a:pt x="30489" y="1"/>
                  </a:moveTo>
                  <a:cubicBezTo>
                    <a:pt x="30355" y="1"/>
                    <a:pt x="30241" y="16"/>
                    <a:pt x="30159" y="46"/>
                  </a:cubicBezTo>
                  <a:cubicBezTo>
                    <a:pt x="29552" y="272"/>
                    <a:pt x="29480" y="1261"/>
                    <a:pt x="29480" y="1261"/>
                  </a:cubicBezTo>
                  <a:cubicBezTo>
                    <a:pt x="28873" y="1261"/>
                    <a:pt x="27302" y="1725"/>
                    <a:pt x="27004" y="3011"/>
                  </a:cubicBezTo>
                  <a:cubicBezTo>
                    <a:pt x="26861" y="3618"/>
                    <a:pt x="27016" y="4154"/>
                    <a:pt x="27218" y="4559"/>
                  </a:cubicBezTo>
                  <a:cubicBezTo>
                    <a:pt x="26706" y="4654"/>
                    <a:pt x="26016" y="4928"/>
                    <a:pt x="25551" y="5452"/>
                  </a:cubicBezTo>
                  <a:cubicBezTo>
                    <a:pt x="25289" y="4880"/>
                    <a:pt x="24563" y="4535"/>
                    <a:pt x="23920" y="4535"/>
                  </a:cubicBezTo>
                  <a:cubicBezTo>
                    <a:pt x="22932" y="4535"/>
                    <a:pt x="22861" y="5297"/>
                    <a:pt x="22861" y="5297"/>
                  </a:cubicBezTo>
                  <a:cubicBezTo>
                    <a:pt x="22628" y="4927"/>
                    <a:pt x="22378" y="4825"/>
                    <a:pt x="22170" y="4825"/>
                  </a:cubicBezTo>
                  <a:cubicBezTo>
                    <a:pt x="21910" y="4825"/>
                    <a:pt x="21718" y="4987"/>
                    <a:pt x="21718" y="4987"/>
                  </a:cubicBezTo>
                  <a:cubicBezTo>
                    <a:pt x="22027" y="4463"/>
                    <a:pt x="21801" y="3618"/>
                    <a:pt x="20860" y="3416"/>
                  </a:cubicBezTo>
                  <a:cubicBezTo>
                    <a:pt x="20750" y="3390"/>
                    <a:pt x="20648" y="3379"/>
                    <a:pt x="20554" y="3379"/>
                  </a:cubicBezTo>
                  <a:cubicBezTo>
                    <a:pt x="19855" y="3379"/>
                    <a:pt x="19586" y="3999"/>
                    <a:pt x="19586" y="3999"/>
                  </a:cubicBezTo>
                  <a:cubicBezTo>
                    <a:pt x="19435" y="3929"/>
                    <a:pt x="19285" y="3900"/>
                    <a:pt x="19141" y="3900"/>
                  </a:cubicBezTo>
                  <a:cubicBezTo>
                    <a:pt x="18502" y="3900"/>
                    <a:pt x="17979" y="4463"/>
                    <a:pt x="17979" y="4463"/>
                  </a:cubicBezTo>
                  <a:cubicBezTo>
                    <a:pt x="17881" y="4082"/>
                    <a:pt x="17581" y="3970"/>
                    <a:pt x="17261" y="3970"/>
                  </a:cubicBezTo>
                  <a:cubicBezTo>
                    <a:pt x="16801" y="3970"/>
                    <a:pt x="16300" y="4201"/>
                    <a:pt x="16300" y="4201"/>
                  </a:cubicBezTo>
                  <a:cubicBezTo>
                    <a:pt x="16830" y="2903"/>
                    <a:pt x="16163" y="2447"/>
                    <a:pt x="15367" y="2447"/>
                  </a:cubicBezTo>
                  <a:cubicBezTo>
                    <a:pt x="15251" y="2447"/>
                    <a:pt x="15133" y="2457"/>
                    <a:pt x="15014" y="2475"/>
                  </a:cubicBezTo>
                  <a:cubicBezTo>
                    <a:pt x="14098" y="2630"/>
                    <a:pt x="14109" y="3547"/>
                    <a:pt x="14109" y="3547"/>
                  </a:cubicBezTo>
                  <a:cubicBezTo>
                    <a:pt x="13181" y="3761"/>
                    <a:pt x="13395" y="4380"/>
                    <a:pt x="13395" y="4380"/>
                  </a:cubicBezTo>
                  <a:cubicBezTo>
                    <a:pt x="13261" y="4367"/>
                    <a:pt x="13131" y="4361"/>
                    <a:pt x="13004" y="4361"/>
                  </a:cubicBezTo>
                  <a:cubicBezTo>
                    <a:pt x="11737" y="4361"/>
                    <a:pt x="10846" y="4974"/>
                    <a:pt x="10359" y="5440"/>
                  </a:cubicBezTo>
                  <a:cubicBezTo>
                    <a:pt x="10288" y="5368"/>
                    <a:pt x="10204" y="5309"/>
                    <a:pt x="10109" y="5273"/>
                  </a:cubicBezTo>
                  <a:cubicBezTo>
                    <a:pt x="10028" y="5243"/>
                    <a:pt x="9915" y="5227"/>
                    <a:pt x="9783" y="5227"/>
                  </a:cubicBezTo>
                  <a:cubicBezTo>
                    <a:pt x="8920" y="5227"/>
                    <a:pt x="7207" y="5878"/>
                    <a:pt x="7847" y="7333"/>
                  </a:cubicBezTo>
                  <a:cubicBezTo>
                    <a:pt x="7847" y="7333"/>
                    <a:pt x="6632" y="7738"/>
                    <a:pt x="7037" y="8714"/>
                  </a:cubicBezTo>
                  <a:cubicBezTo>
                    <a:pt x="7037" y="8714"/>
                    <a:pt x="7037" y="8714"/>
                    <a:pt x="7036" y="8714"/>
                  </a:cubicBezTo>
                  <a:cubicBezTo>
                    <a:pt x="7000" y="8714"/>
                    <a:pt x="5931" y="8725"/>
                    <a:pt x="6001" y="10071"/>
                  </a:cubicBezTo>
                  <a:cubicBezTo>
                    <a:pt x="6001" y="10071"/>
                    <a:pt x="5561" y="10083"/>
                    <a:pt x="5084" y="10274"/>
                  </a:cubicBezTo>
                  <a:cubicBezTo>
                    <a:pt x="4778" y="10174"/>
                    <a:pt x="4438" y="10109"/>
                    <a:pt x="4058" y="10109"/>
                  </a:cubicBezTo>
                  <a:cubicBezTo>
                    <a:pt x="3936" y="10109"/>
                    <a:pt x="3810" y="10116"/>
                    <a:pt x="3680" y="10131"/>
                  </a:cubicBezTo>
                  <a:cubicBezTo>
                    <a:pt x="3680" y="10131"/>
                    <a:pt x="3882" y="9559"/>
                    <a:pt x="3025" y="9369"/>
                  </a:cubicBezTo>
                  <a:cubicBezTo>
                    <a:pt x="3025" y="9369"/>
                    <a:pt x="3049" y="8523"/>
                    <a:pt x="2203" y="8392"/>
                  </a:cubicBezTo>
                  <a:cubicBezTo>
                    <a:pt x="2096" y="8376"/>
                    <a:pt x="1988" y="8367"/>
                    <a:pt x="1883" y="8367"/>
                  </a:cubicBezTo>
                  <a:cubicBezTo>
                    <a:pt x="1167" y="8367"/>
                    <a:pt x="559" y="8779"/>
                    <a:pt x="1036" y="9952"/>
                  </a:cubicBezTo>
                  <a:cubicBezTo>
                    <a:pt x="1036" y="9952"/>
                    <a:pt x="585" y="9749"/>
                    <a:pt x="168" y="9749"/>
                  </a:cubicBezTo>
                  <a:cubicBezTo>
                    <a:pt x="111" y="9749"/>
                    <a:pt x="55" y="9753"/>
                    <a:pt x="1" y="9762"/>
                  </a:cubicBezTo>
                  <a:lnTo>
                    <a:pt x="1" y="23489"/>
                  </a:lnTo>
                  <a:cubicBezTo>
                    <a:pt x="334" y="23775"/>
                    <a:pt x="822" y="23930"/>
                    <a:pt x="1251" y="23930"/>
                  </a:cubicBezTo>
                  <a:cubicBezTo>
                    <a:pt x="2239" y="23930"/>
                    <a:pt x="2310" y="23180"/>
                    <a:pt x="2310" y="23180"/>
                  </a:cubicBezTo>
                  <a:cubicBezTo>
                    <a:pt x="2545" y="23545"/>
                    <a:pt x="2793" y="23647"/>
                    <a:pt x="2998" y="23647"/>
                  </a:cubicBezTo>
                  <a:cubicBezTo>
                    <a:pt x="3261" y="23647"/>
                    <a:pt x="3453" y="23478"/>
                    <a:pt x="3453" y="23478"/>
                  </a:cubicBezTo>
                  <a:lnTo>
                    <a:pt x="3453" y="23478"/>
                  </a:lnTo>
                  <a:cubicBezTo>
                    <a:pt x="3156" y="24013"/>
                    <a:pt x="3382" y="24847"/>
                    <a:pt x="4311" y="25061"/>
                  </a:cubicBezTo>
                  <a:cubicBezTo>
                    <a:pt x="4422" y="25086"/>
                    <a:pt x="4525" y="25098"/>
                    <a:pt x="4620" y="25098"/>
                  </a:cubicBezTo>
                  <a:cubicBezTo>
                    <a:pt x="5325" y="25098"/>
                    <a:pt x="5585" y="24478"/>
                    <a:pt x="5585" y="24478"/>
                  </a:cubicBezTo>
                  <a:cubicBezTo>
                    <a:pt x="5733" y="24545"/>
                    <a:pt x="5882" y="24572"/>
                    <a:pt x="6024" y="24572"/>
                  </a:cubicBezTo>
                  <a:cubicBezTo>
                    <a:pt x="6669" y="24572"/>
                    <a:pt x="7204" y="24013"/>
                    <a:pt x="7204" y="24013"/>
                  </a:cubicBezTo>
                  <a:cubicBezTo>
                    <a:pt x="7302" y="24391"/>
                    <a:pt x="7602" y="24502"/>
                    <a:pt x="7921" y="24502"/>
                  </a:cubicBezTo>
                  <a:cubicBezTo>
                    <a:pt x="8376" y="24502"/>
                    <a:pt x="8871" y="24275"/>
                    <a:pt x="8871" y="24275"/>
                  </a:cubicBezTo>
                  <a:lnTo>
                    <a:pt x="8871" y="24275"/>
                  </a:lnTo>
                  <a:cubicBezTo>
                    <a:pt x="8354" y="25556"/>
                    <a:pt x="9011" y="26021"/>
                    <a:pt x="9793" y="26021"/>
                  </a:cubicBezTo>
                  <a:cubicBezTo>
                    <a:pt x="9912" y="26021"/>
                    <a:pt x="10035" y="26010"/>
                    <a:pt x="10157" y="25990"/>
                  </a:cubicBezTo>
                  <a:cubicBezTo>
                    <a:pt x="11073" y="25847"/>
                    <a:pt x="11061" y="24930"/>
                    <a:pt x="11061" y="24930"/>
                  </a:cubicBezTo>
                  <a:cubicBezTo>
                    <a:pt x="11990" y="24704"/>
                    <a:pt x="11776" y="24085"/>
                    <a:pt x="11776" y="24085"/>
                  </a:cubicBezTo>
                  <a:lnTo>
                    <a:pt x="11776" y="24085"/>
                  </a:lnTo>
                  <a:cubicBezTo>
                    <a:pt x="11917" y="24100"/>
                    <a:pt x="12055" y="24107"/>
                    <a:pt x="12188" y="24107"/>
                  </a:cubicBezTo>
                  <a:cubicBezTo>
                    <a:pt x="13444" y="24107"/>
                    <a:pt x="14328" y="23489"/>
                    <a:pt x="14812" y="23037"/>
                  </a:cubicBezTo>
                  <a:cubicBezTo>
                    <a:pt x="14883" y="23108"/>
                    <a:pt x="14967" y="23156"/>
                    <a:pt x="15062" y="23192"/>
                  </a:cubicBezTo>
                  <a:cubicBezTo>
                    <a:pt x="15145" y="23222"/>
                    <a:pt x="15261" y="23238"/>
                    <a:pt x="15396" y="23238"/>
                  </a:cubicBezTo>
                  <a:cubicBezTo>
                    <a:pt x="16266" y="23238"/>
                    <a:pt x="17963" y="22596"/>
                    <a:pt x="17324" y="21144"/>
                  </a:cubicBezTo>
                  <a:cubicBezTo>
                    <a:pt x="17324" y="21144"/>
                    <a:pt x="18539" y="20727"/>
                    <a:pt x="18134" y="19751"/>
                  </a:cubicBezTo>
                  <a:lnTo>
                    <a:pt x="18134" y="19751"/>
                  </a:lnTo>
                  <a:cubicBezTo>
                    <a:pt x="18134" y="19751"/>
                    <a:pt x="18135" y="19751"/>
                    <a:pt x="18137" y="19751"/>
                  </a:cubicBezTo>
                  <a:cubicBezTo>
                    <a:pt x="18208" y="19751"/>
                    <a:pt x="19250" y="19729"/>
                    <a:pt x="19170" y="18405"/>
                  </a:cubicBezTo>
                  <a:cubicBezTo>
                    <a:pt x="19170" y="18405"/>
                    <a:pt x="19610" y="18382"/>
                    <a:pt x="20086" y="18203"/>
                  </a:cubicBezTo>
                  <a:cubicBezTo>
                    <a:pt x="20398" y="18304"/>
                    <a:pt x="20744" y="18362"/>
                    <a:pt x="21131" y="18362"/>
                  </a:cubicBezTo>
                  <a:cubicBezTo>
                    <a:pt x="21247" y="18362"/>
                    <a:pt x="21367" y="18357"/>
                    <a:pt x="21491" y="18346"/>
                  </a:cubicBezTo>
                  <a:lnTo>
                    <a:pt x="21491" y="18346"/>
                  </a:lnTo>
                  <a:cubicBezTo>
                    <a:pt x="21491" y="18346"/>
                    <a:pt x="21289" y="18906"/>
                    <a:pt x="22146" y="19108"/>
                  </a:cubicBezTo>
                  <a:cubicBezTo>
                    <a:pt x="22146" y="19108"/>
                    <a:pt x="22134" y="19941"/>
                    <a:pt x="22968" y="20084"/>
                  </a:cubicBezTo>
                  <a:cubicBezTo>
                    <a:pt x="23076" y="20101"/>
                    <a:pt x="23185" y="20110"/>
                    <a:pt x="23291" y="20110"/>
                  </a:cubicBezTo>
                  <a:cubicBezTo>
                    <a:pt x="24013" y="20110"/>
                    <a:pt x="24612" y="19696"/>
                    <a:pt x="24134" y="18513"/>
                  </a:cubicBezTo>
                  <a:lnTo>
                    <a:pt x="24134" y="18513"/>
                  </a:lnTo>
                  <a:cubicBezTo>
                    <a:pt x="24135" y="18513"/>
                    <a:pt x="24590" y="18724"/>
                    <a:pt x="25007" y="18724"/>
                  </a:cubicBezTo>
                  <a:cubicBezTo>
                    <a:pt x="25298" y="18724"/>
                    <a:pt x="25571" y="18621"/>
                    <a:pt x="25658" y="18275"/>
                  </a:cubicBezTo>
                  <a:cubicBezTo>
                    <a:pt x="25658" y="18275"/>
                    <a:pt x="26141" y="18781"/>
                    <a:pt x="26726" y="18781"/>
                  </a:cubicBezTo>
                  <a:cubicBezTo>
                    <a:pt x="26859" y="18781"/>
                    <a:pt x="26996" y="18755"/>
                    <a:pt x="27135" y="18691"/>
                  </a:cubicBezTo>
                  <a:cubicBezTo>
                    <a:pt x="27135" y="18691"/>
                    <a:pt x="27377" y="19259"/>
                    <a:pt x="28017" y="19259"/>
                  </a:cubicBezTo>
                  <a:cubicBezTo>
                    <a:pt x="28101" y="19259"/>
                    <a:pt x="28192" y="19249"/>
                    <a:pt x="28290" y="19227"/>
                  </a:cubicBezTo>
                  <a:cubicBezTo>
                    <a:pt x="29135" y="19037"/>
                    <a:pt x="29349" y="18275"/>
                    <a:pt x="29064" y="17786"/>
                  </a:cubicBezTo>
                  <a:lnTo>
                    <a:pt x="29064" y="17786"/>
                  </a:lnTo>
                  <a:cubicBezTo>
                    <a:pt x="29064" y="17786"/>
                    <a:pt x="29240" y="17940"/>
                    <a:pt x="29481" y="17940"/>
                  </a:cubicBezTo>
                  <a:cubicBezTo>
                    <a:pt x="29670" y="17940"/>
                    <a:pt x="29897" y="17847"/>
                    <a:pt x="30111" y="17513"/>
                  </a:cubicBezTo>
                  <a:cubicBezTo>
                    <a:pt x="30111" y="17513"/>
                    <a:pt x="30171" y="18203"/>
                    <a:pt x="31076" y="18203"/>
                  </a:cubicBezTo>
                  <a:cubicBezTo>
                    <a:pt x="31981" y="18203"/>
                    <a:pt x="33088" y="17441"/>
                    <a:pt x="32457" y="16334"/>
                  </a:cubicBezTo>
                  <a:lnTo>
                    <a:pt x="32457" y="16334"/>
                  </a:lnTo>
                  <a:cubicBezTo>
                    <a:pt x="32457" y="16334"/>
                    <a:pt x="32688" y="16429"/>
                    <a:pt x="32943" y="16429"/>
                  </a:cubicBezTo>
                  <a:cubicBezTo>
                    <a:pt x="33189" y="16429"/>
                    <a:pt x="33459" y="16340"/>
                    <a:pt x="33564" y="15989"/>
                  </a:cubicBezTo>
                  <a:lnTo>
                    <a:pt x="33564" y="15989"/>
                  </a:lnTo>
                  <a:cubicBezTo>
                    <a:pt x="33564" y="15989"/>
                    <a:pt x="33517" y="16894"/>
                    <a:pt x="34552" y="17513"/>
                  </a:cubicBezTo>
                  <a:cubicBezTo>
                    <a:pt x="34552" y="17513"/>
                    <a:pt x="33600" y="18417"/>
                    <a:pt x="33874" y="19596"/>
                  </a:cubicBezTo>
                  <a:cubicBezTo>
                    <a:pt x="34148" y="20763"/>
                    <a:pt x="35576" y="21180"/>
                    <a:pt x="36136" y="21180"/>
                  </a:cubicBezTo>
                  <a:cubicBezTo>
                    <a:pt x="36136" y="21180"/>
                    <a:pt x="36196" y="22085"/>
                    <a:pt x="36755" y="22287"/>
                  </a:cubicBezTo>
                  <a:cubicBezTo>
                    <a:pt x="36832" y="22316"/>
                    <a:pt x="36940" y="22332"/>
                    <a:pt x="37067" y="22332"/>
                  </a:cubicBezTo>
                  <a:cubicBezTo>
                    <a:pt x="37861" y="22332"/>
                    <a:pt x="39400" y="21742"/>
                    <a:pt x="38815" y="20418"/>
                  </a:cubicBezTo>
                  <a:cubicBezTo>
                    <a:pt x="38815" y="20418"/>
                    <a:pt x="39922" y="20049"/>
                    <a:pt x="39553" y="19167"/>
                  </a:cubicBezTo>
                  <a:lnTo>
                    <a:pt x="39553" y="19167"/>
                  </a:lnTo>
                  <a:cubicBezTo>
                    <a:pt x="39553" y="19167"/>
                    <a:pt x="39553" y="19167"/>
                    <a:pt x="39554" y="19167"/>
                  </a:cubicBezTo>
                  <a:cubicBezTo>
                    <a:pt x="39591" y="19167"/>
                    <a:pt x="40564" y="19156"/>
                    <a:pt x="40494" y="17929"/>
                  </a:cubicBezTo>
                  <a:cubicBezTo>
                    <a:pt x="40494" y="17929"/>
                    <a:pt x="42637" y="17858"/>
                    <a:pt x="42363" y="15989"/>
                  </a:cubicBezTo>
                  <a:lnTo>
                    <a:pt x="42363" y="15989"/>
                  </a:lnTo>
                  <a:cubicBezTo>
                    <a:pt x="42363" y="15989"/>
                    <a:pt x="42443" y="16010"/>
                    <a:pt x="42555" y="16010"/>
                  </a:cubicBezTo>
                  <a:cubicBezTo>
                    <a:pt x="42805" y="16010"/>
                    <a:pt x="43218" y="15902"/>
                    <a:pt x="43268" y="15203"/>
                  </a:cubicBezTo>
                  <a:cubicBezTo>
                    <a:pt x="43268" y="15203"/>
                    <a:pt x="43564" y="15351"/>
                    <a:pt x="43912" y="15351"/>
                  </a:cubicBezTo>
                  <a:cubicBezTo>
                    <a:pt x="44322" y="15351"/>
                    <a:pt x="44804" y="15145"/>
                    <a:pt x="44959" y="14250"/>
                  </a:cubicBezTo>
                  <a:lnTo>
                    <a:pt x="44970" y="14250"/>
                  </a:lnTo>
                  <a:cubicBezTo>
                    <a:pt x="44970" y="14226"/>
                    <a:pt x="44970" y="14203"/>
                    <a:pt x="44959" y="14191"/>
                  </a:cubicBezTo>
                  <a:cubicBezTo>
                    <a:pt x="44970" y="14167"/>
                    <a:pt x="44970" y="14155"/>
                    <a:pt x="44982" y="14131"/>
                  </a:cubicBezTo>
                  <a:lnTo>
                    <a:pt x="44959" y="14131"/>
                  </a:lnTo>
                  <a:cubicBezTo>
                    <a:pt x="44797" y="13137"/>
                    <a:pt x="44265" y="12909"/>
                    <a:pt x="43811" y="12909"/>
                  </a:cubicBezTo>
                  <a:cubicBezTo>
                    <a:pt x="43428" y="12909"/>
                    <a:pt x="43101" y="13072"/>
                    <a:pt x="43101" y="13072"/>
                  </a:cubicBezTo>
                  <a:cubicBezTo>
                    <a:pt x="43044" y="12298"/>
                    <a:pt x="42593" y="12179"/>
                    <a:pt x="42321" y="12179"/>
                  </a:cubicBezTo>
                  <a:cubicBezTo>
                    <a:pt x="42199" y="12179"/>
                    <a:pt x="42113" y="12202"/>
                    <a:pt x="42113" y="12202"/>
                  </a:cubicBezTo>
                  <a:cubicBezTo>
                    <a:pt x="42411" y="10154"/>
                    <a:pt x="40053" y="10071"/>
                    <a:pt x="40053" y="10071"/>
                  </a:cubicBezTo>
                  <a:cubicBezTo>
                    <a:pt x="40113" y="8988"/>
                    <a:pt x="39434" y="8773"/>
                    <a:pt x="39136" y="8726"/>
                  </a:cubicBezTo>
                  <a:cubicBezTo>
                    <a:pt x="39124" y="8654"/>
                    <a:pt x="39101" y="8583"/>
                    <a:pt x="39089" y="8511"/>
                  </a:cubicBezTo>
                  <a:cubicBezTo>
                    <a:pt x="39255" y="7690"/>
                    <a:pt x="38220" y="7333"/>
                    <a:pt x="38220" y="7333"/>
                  </a:cubicBezTo>
                  <a:cubicBezTo>
                    <a:pt x="38849" y="5878"/>
                    <a:pt x="37144" y="5227"/>
                    <a:pt x="36275" y="5227"/>
                  </a:cubicBezTo>
                  <a:cubicBezTo>
                    <a:pt x="36142" y="5227"/>
                    <a:pt x="36028" y="5243"/>
                    <a:pt x="35945" y="5273"/>
                  </a:cubicBezTo>
                  <a:cubicBezTo>
                    <a:pt x="35886" y="5297"/>
                    <a:pt x="35826" y="5332"/>
                    <a:pt x="35779" y="5368"/>
                  </a:cubicBezTo>
                  <a:cubicBezTo>
                    <a:pt x="35160" y="4868"/>
                    <a:pt x="34267" y="4844"/>
                    <a:pt x="34267" y="4844"/>
                  </a:cubicBezTo>
                  <a:cubicBezTo>
                    <a:pt x="34349" y="3498"/>
                    <a:pt x="33269" y="3487"/>
                    <a:pt x="33232" y="3487"/>
                  </a:cubicBezTo>
                  <a:cubicBezTo>
                    <a:pt x="33231" y="3487"/>
                    <a:pt x="33231" y="3487"/>
                    <a:pt x="33231" y="3487"/>
                  </a:cubicBezTo>
                  <a:cubicBezTo>
                    <a:pt x="33648" y="2511"/>
                    <a:pt x="32433" y="2106"/>
                    <a:pt x="32433" y="2106"/>
                  </a:cubicBezTo>
                  <a:cubicBezTo>
                    <a:pt x="33073" y="651"/>
                    <a:pt x="31360" y="1"/>
                    <a:pt x="30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88" name="Google Shape;88;p6"/>
            <p:cNvSpPr/>
            <p:nvPr/>
          </p:nvSpPr>
          <p:spPr>
            <a:xfrm rot="5400000">
              <a:off x="7928632" y="3867051"/>
              <a:ext cx="1485468" cy="1707920"/>
            </a:xfrm>
            <a:custGeom>
              <a:avLst/>
              <a:gdLst/>
              <a:ahLst/>
              <a:cxnLst/>
              <a:rect l="l" t="t" r="r" b="b"/>
              <a:pathLst>
                <a:path w="19836" h="22808" extrusionOk="0">
                  <a:moveTo>
                    <a:pt x="17631" y="1"/>
                  </a:moveTo>
                  <a:cubicBezTo>
                    <a:pt x="16259" y="1"/>
                    <a:pt x="14689" y="332"/>
                    <a:pt x="14323" y="1768"/>
                  </a:cubicBezTo>
                  <a:cubicBezTo>
                    <a:pt x="14323" y="1768"/>
                    <a:pt x="13822" y="1612"/>
                    <a:pt x="13223" y="1612"/>
                  </a:cubicBezTo>
                  <a:cubicBezTo>
                    <a:pt x="12319" y="1612"/>
                    <a:pt x="11194" y="1970"/>
                    <a:pt x="11252" y="3769"/>
                  </a:cubicBezTo>
                  <a:cubicBezTo>
                    <a:pt x="11252" y="3769"/>
                    <a:pt x="10618" y="3533"/>
                    <a:pt x="10030" y="3533"/>
                  </a:cubicBezTo>
                  <a:cubicBezTo>
                    <a:pt x="9504" y="3533"/>
                    <a:pt x="9015" y="3721"/>
                    <a:pt x="9049" y="4435"/>
                  </a:cubicBezTo>
                  <a:cubicBezTo>
                    <a:pt x="9049" y="4435"/>
                    <a:pt x="5096" y="4769"/>
                    <a:pt x="4429" y="7114"/>
                  </a:cubicBezTo>
                  <a:cubicBezTo>
                    <a:pt x="4429" y="7114"/>
                    <a:pt x="4107" y="6516"/>
                    <a:pt x="3345" y="6516"/>
                  </a:cubicBezTo>
                  <a:cubicBezTo>
                    <a:pt x="2964" y="6516"/>
                    <a:pt x="2473" y="6666"/>
                    <a:pt x="1858" y="7114"/>
                  </a:cubicBezTo>
                  <a:cubicBezTo>
                    <a:pt x="0" y="8448"/>
                    <a:pt x="95" y="11436"/>
                    <a:pt x="2596" y="12543"/>
                  </a:cubicBezTo>
                  <a:cubicBezTo>
                    <a:pt x="2596" y="12543"/>
                    <a:pt x="2810" y="14794"/>
                    <a:pt x="5096" y="14806"/>
                  </a:cubicBezTo>
                  <a:cubicBezTo>
                    <a:pt x="5096" y="14806"/>
                    <a:pt x="5037" y="17139"/>
                    <a:pt x="7323" y="17485"/>
                  </a:cubicBezTo>
                  <a:cubicBezTo>
                    <a:pt x="7323" y="17485"/>
                    <a:pt x="7811" y="18699"/>
                    <a:pt x="9049" y="19020"/>
                  </a:cubicBezTo>
                  <a:cubicBezTo>
                    <a:pt x="9165" y="19049"/>
                    <a:pt x="9280" y="19063"/>
                    <a:pt x="9393" y="19063"/>
                  </a:cubicBezTo>
                  <a:cubicBezTo>
                    <a:pt x="10489" y="19063"/>
                    <a:pt x="11418" y="17830"/>
                    <a:pt x="11418" y="17830"/>
                  </a:cubicBezTo>
                  <a:cubicBezTo>
                    <a:pt x="11418" y="17830"/>
                    <a:pt x="12156" y="19568"/>
                    <a:pt x="13204" y="20009"/>
                  </a:cubicBezTo>
                  <a:cubicBezTo>
                    <a:pt x="13204" y="20009"/>
                    <a:pt x="13157" y="22176"/>
                    <a:pt x="15490" y="22688"/>
                  </a:cubicBezTo>
                  <a:cubicBezTo>
                    <a:pt x="15885" y="22772"/>
                    <a:pt x="16271" y="22807"/>
                    <a:pt x="16640" y="22807"/>
                  </a:cubicBezTo>
                  <a:cubicBezTo>
                    <a:pt x="18448" y="22807"/>
                    <a:pt x="19836" y="21961"/>
                    <a:pt x="19836" y="21961"/>
                  </a:cubicBezTo>
                  <a:lnTo>
                    <a:pt x="19836" y="244"/>
                  </a:lnTo>
                  <a:cubicBezTo>
                    <a:pt x="19836" y="244"/>
                    <a:pt x="18806" y="1"/>
                    <a:pt x="17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</p:grpSp>
      <p:sp>
        <p:nvSpPr>
          <p:cNvPr id="89" name="Google Shape;89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7"/>
          <p:cNvSpPr/>
          <p:nvPr/>
        </p:nvSpPr>
        <p:spPr>
          <a:xfrm rot="8810205">
            <a:off x="-1060634" y="-995240"/>
            <a:ext cx="2445235" cy="2811641"/>
          </a:xfrm>
          <a:custGeom>
            <a:avLst/>
            <a:gdLst/>
            <a:ahLst/>
            <a:cxnLst/>
            <a:rect l="l" t="t" r="r" b="b"/>
            <a:pathLst>
              <a:path w="19836" h="22808" extrusionOk="0">
                <a:moveTo>
                  <a:pt x="17631" y="1"/>
                </a:moveTo>
                <a:cubicBezTo>
                  <a:pt x="16259" y="1"/>
                  <a:pt x="14689" y="332"/>
                  <a:pt x="14323" y="1768"/>
                </a:cubicBezTo>
                <a:cubicBezTo>
                  <a:pt x="14323" y="1768"/>
                  <a:pt x="13822" y="1612"/>
                  <a:pt x="13223" y="1612"/>
                </a:cubicBezTo>
                <a:cubicBezTo>
                  <a:pt x="12319" y="1612"/>
                  <a:pt x="11194" y="1970"/>
                  <a:pt x="11252" y="3769"/>
                </a:cubicBezTo>
                <a:cubicBezTo>
                  <a:pt x="11252" y="3769"/>
                  <a:pt x="10618" y="3533"/>
                  <a:pt x="10030" y="3533"/>
                </a:cubicBezTo>
                <a:cubicBezTo>
                  <a:pt x="9504" y="3533"/>
                  <a:pt x="9015" y="3721"/>
                  <a:pt x="9049" y="4435"/>
                </a:cubicBezTo>
                <a:cubicBezTo>
                  <a:pt x="9049" y="4435"/>
                  <a:pt x="5096" y="4769"/>
                  <a:pt x="4429" y="7114"/>
                </a:cubicBezTo>
                <a:cubicBezTo>
                  <a:pt x="4429" y="7114"/>
                  <a:pt x="4107" y="6516"/>
                  <a:pt x="3345" y="6516"/>
                </a:cubicBezTo>
                <a:cubicBezTo>
                  <a:pt x="2964" y="6516"/>
                  <a:pt x="2473" y="6666"/>
                  <a:pt x="1858" y="7114"/>
                </a:cubicBezTo>
                <a:cubicBezTo>
                  <a:pt x="0" y="8448"/>
                  <a:pt x="95" y="11436"/>
                  <a:pt x="2596" y="12543"/>
                </a:cubicBezTo>
                <a:cubicBezTo>
                  <a:pt x="2596" y="12543"/>
                  <a:pt x="2810" y="14794"/>
                  <a:pt x="5096" y="14806"/>
                </a:cubicBezTo>
                <a:cubicBezTo>
                  <a:pt x="5096" y="14806"/>
                  <a:pt x="5037" y="17139"/>
                  <a:pt x="7323" y="17485"/>
                </a:cubicBezTo>
                <a:cubicBezTo>
                  <a:pt x="7323" y="17485"/>
                  <a:pt x="7811" y="18699"/>
                  <a:pt x="9049" y="19020"/>
                </a:cubicBezTo>
                <a:cubicBezTo>
                  <a:pt x="9165" y="19049"/>
                  <a:pt x="9280" y="19063"/>
                  <a:pt x="9393" y="19063"/>
                </a:cubicBezTo>
                <a:cubicBezTo>
                  <a:pt x="10489" y="19063"/>
                  <a:pt x="11418" y="17830"/>
                  <a:pt x="11418" y="17830"/>
                </a:cubicBezTo>
                <a:cubicBezTo>
                  <a:pt x="11418" y="17830"/>
                  <a:pt x="12156" y="19568"/>
                  <a:pt x="13204" y="20009"/>
                </a:cubicBezTo>
                <a:cubicBezTo>
                  <a:pt x="13204" y="20009"/>
                  <a:pt x="13157" y="22176"/>
                  <a:pt x="15490" y="22688"/>
                </a:cubicBezTo>
                <a:cubicBezTo>
                  <a:pt x="15885" y="22772"/>
                  <a:pt x="16271" y="22807"/>
                  <a:pt x="16640" y="22807"/>
                </a:cubicBezTo>
                <a:cubicBezTo>
                  <a:pt x="18448" y="22807"/>
                  <a:pt x="19836" y="21961"/>
                  <a:pt x="19836" y="21961"/>
                </a:cubicBezTo>
                <a:lnTo>
                  <a:pt x="19836" y="244"/>
                </a:lnTo>
                <a:cubicBezTo>
                  <a:pt x="19836" y="244"/>
                  <a:pt x="18806" y="1"/>
                  <a:pt x="1763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grpSp>
        <p:nvGrpSpPr>
          <p:cNvPr id="234" name="Google Shape;234;p17"/>
          <p:cNvGrpSpPr/>
          <p:nvPr/>
        </p:nvGrpSpPr>
        <p:grpSpPr>
          <a:xfrm>
            <a:off x="-1146631" y="-683666"/>
            <a:ext cx="15117940" cy="9317944"/>
            <a:chOff x="-859974" y="-512750"/>
            <a:chExt cx="11338455" cy="6988458"/>
          </a:xfrm>
        </p:grpSpPr>
        <p:sp>
          <p:nvSpPr>
            <p:cNvPr id="235" name="Google Shape;235;p17"/>
            <p:cNvSpPr/>
            <p:nvPr/>
          </p:nvSpPr>
          <p:spPr>
            <a:xfrm>
              <a:off x="-7928" y="1118375"/>
              <a:ext cx="1304449" cy="5357333"/>
            </a:xfrm>
            <a:custGeom>
              <a:avLst/>
              <a:gdLst/>
              <a:ahLst/>
              <a:cxnLst/>
              <a:rect l="l" t="t" r="r" b="b"/>
              <a:pathLst>
                <a:path w="3442" h="108657" extrusionOk="0">
                  <a:moveTo>
                    <a:pt x="643" y="0"/>
                  </a:moveTo>
                  <a:cubicBezTo>
                    <a:pt x="643" y="0"/>
                    <a:pt x="0" y="31266"/>
                    <a:pt x="24" y="41089"/>
                  </a:cubicBezTo>
                  <a:cubicBezTo>
                    <a:pt x="48" y="50911"/>
                    <a:pt x="1882" y="82903"/>
                    <a:pt x="1810" y="90202"/>
                  </a:cubicBezTo>
                  <a:cubicBezTo>
                    <a:pt x="1739" y="97488"/>
                    <a:pt x="858" y="105716"/>
                    <a:pt x="643" y="106418"/>
                  </a:cubicBezTo>
                  <a:lnTo>
                    <a:pt x="3072" y="108656"/>
                  </a:lnTo>
                  <a:cubicBezTo>
                    <a:pt x="3072" y="108656"/>
                    <a:pt x="3072" y="98834"/>
                    <a:pt x="3251" y="95107"/>
                  </a:cubicBezTo>
                  <a:cubicBezTo>
                    <a:pt x="3441" y="91392"/>
                    <a:pt x="3001" y="84249"/>
                    <a:pt x="2596" y="79784"/>
                  </a:cubicBezTo>
                  <a:cubicBezTo>
                    <a:pt x="2203" y="75319"/>
                    <a:pt x="1227" y="50757"/>
                    <a:pt x="786" y="46708"/>
                  </a:cubicBezTo>
                  <a:cubicBezTo>
                    <a:pt x="334" y="42660"/>
                    <a:pt x="1191" y="0"/>
                    <a:pt x="1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236" name="Google Shape;236;p17"/>
            <p:cNvSpPr/>
            <p:nvPr/>
          </p:nvSpPr>
          <p:spPr>
            <a:xfrm>
              <a:off x="8025475" y="-352421"/>
              <a:ext cx="2453006" cy="5341457"/>
            </a:xfrm>
            <a:custGeom>
              <a:avLst/>
              <a:gdLst/>
              <a:ahLst/>
              <a:cxnLst/>
              <a:rect l="l" t="t" r="r" b="b"/>
              <a:pathLst>
                <a:path w="11598" h="108335" extrusionOk="0">
                  <a:moveTo>
                    <a:pt x="4561" y="0"/>
                  </a:moveTo>
                  <a:cubicBezTo>
                    <a:pt x="4561" y="0"/>
                    <a:pt x="4537" y="19824"/>
                    <a:pt x="4597" y="34231"/>
                  </a:cubicBezTo>
                  <a:cubicBezTo>
                    <a:pt x="3370" y="22586"/>
                    <a:pt x="549" y="131"/>
                    <a:pt x="549" y="131"/>
                  </a:cubicBezTo>
                  <a:lnTo>
                    <a:pt x="1" y="131"/>
                  </a:lnTo>
                  <a:cubicBezTo>
                    <a:pt x="1" y="131"/>
                    <a:pt x="4204" y="37267"/>
                    <a:pt x="4680" y="45339"/>
                  </a:cubicBezTo>
                  <a:cubicBezTo>
                    <a:pt x="4704" y="46518"/>
                    <a:pt x="4716" y="47447"/>
                    <a:pt x="4740" y="48054"/>
                  </a:cubicBezTo>
                  <a:cubicBezTo>
                    <a:pt x="4883" y="54769"/>
                    <a:pt x="5978" y="75581"/>
                    <a:pt x="6002" y="79712"/>
                  </a:cubicBezTo>
                  <a:cubicBezTo>
                    <a:pt x="6014" y="84237"/>
                    <a:pt x="6252" y="91404"/>
                    <a:pt x="6776" y="95024"/>
                  </a:cubicBezTo>
                  <a:cubicBezTo>
                    <a:pt x="7299" y="98643"/>
                    <a:pt x="8204" y="108335"/>
                    <a:pt x="8204" y="108335"/>
                  </a:cubicBezTo>
                  <a:lnTo>
                    <a:pt x="11598" y="108335"/>
                  </a:lnTo>
                  <a:cubicBezTo>
                    <a:pt x="11324" y="107704"/>
                    <a:pt x="8478" y="96941"/>
                    <a:pt x="7740" y="89761"/>
                  </a:cubicBezTo>
                  <a:cubicBezTo>
                    <a:pt x="7157" y="84118"/>
                    <a:pt x="6323" y="61210"/>
                    <a:pt x="5561" y="46958"/>
                  </a:cubicBezTo>
                  <a:cubicBezTo>
                    <a:pt x="5466" y="38969"/>
                    <a:pt x="5287" y="18967"/>
                    <a:pt x="5478" y="13526"/>
                  </a:cubicBezTo>
                  <a:cubicBezTo>
                    <a:pt x="5740" y="6680"/>
                    <a:pt x="5561" y="0"/>
                    <a:pt x="55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237" name="Google Shape;237;p17"/>
            <p:cNvSpPr/>
            <p:nvPr/>
          </p:nvSpPr>
          <p:spPr>
            <a:xfrm>
              <a:off x="-859974" y="-512750"/>
              <a:ext cx="1458446" cy="5876860"/>
            </a:xfrm>
            <a:custGeom>
              <a:avLst/>
              <a:gdLst/>
              <a:ahLst/>
              <a:cxnLst/>
              <a:rect l="l" t="t" r="r" b="b"/>
              <a:pathLst>
                <a:path w="4942" h="119194" extrusionOk="0">
                  <a:moveTo>
                    <a:pt x="3144" y="0"/>
                  </a:moveTo>
                  <a:cubicBezTo>
                    <a:pt x="3144" y="0"/>
                    <a:pt x="3608" y="28754"/>
                    <a:pt x="3608" y="35302"/>
                  </a:cubicBezTo>
                  <a:cubicBezTo>
                    <a:pt x="3608" y="41862"/>
                    <a:pt x="2680" y="57948"/>
                    <a:pt x="2310" y="68830"/>
                  </a:cubicBezTo>
                  <a:cubicBezTo>
                    <a:pt x="1941" y="79712"/>
                    <a:pt x="2263" y="97286"/>
                    <a:pt x="1620" y="102060"/>
                  </a:cubicBezTo>
                  <a:cubicBezTo>
                    <a:pt x="977" y="106823"/>
                    <a:pt x="739" y="113383"/>
                    <a:pt x="560" y="114871"/>
                  </a:cubicBezTo>
                  <a:cubicBezTo>
                    <a:pt x="370" y="116360"/>
                    <a:pt x="1" y="119193"/>
                    <a:pt x="1" y="119193"/>
                  </a:cubicBezTo>
                  <a:lnTo>
                    <a:pt x="2906" y="119193"/>
                  </a:lnTo>
                  <a:cubicBezTo>
                    <a:pt x="2906" y="119193"/>
                    <a:pt x="3882" y="104584"/>
                    <a:pt x="3692" y="91928"/>
                  </a:cubicBezTo>
                  <a:cubicBezTo>
                    <a:pt x="3513" y="79260"/>
                    <a:pt x="4299" y="54674"/>
                    <a:pt x="4620" y="49161"/>
                  </a:cubicBezTo>
                  <a:cubicBezTo>
                    <a:pt x="4942" y="43648"/>
                    <a:pt x="4763" y="30397"/>
                    <a:pt x="4620" y="26075"/>
                  </a:cubicBezTo>
                  <a:cubicBezTo>
                    <a:pt x="4489" y="21753"/>
                    <a:pt x="4204" y="0"/>
                    <a:pt x="4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238" name="Google Shape;238;p17"/>
            <p:cNvSpPr/>
            <p:nvPr/>
          </p:nvSpPr>
          <p:spPr>
            <a:xfrm rot="467114">
              <a:off x="8592955" y="1017714"/>
              <a:ext cx="1317939" cy="5304437"/>
            </a:xfrm>
            <a:custGeom>
              <a:avLst/>
              <a:gdLst/>
              <a:ahLst/>
              <a:cxnLst/>
              <a:rect l="l" t="t" r="r" b="b"/>
              <a:pathLst>
                <a:path w="4466" h="107585" extrusionOk="0">
                  <a:moveTo>
                    <a:pt x="1239" y="0"/>
                  </a:moveTo>
                  <a:cubicBezTo>
                    <a:pt x="1239" y="0"/>
                    <a:pt x="667" y="42660"/>
                    <a:pt x="667" y="46065"/>
                  </a:cubicBezTo>
                  <a:cubicBezTo>
                    <a:pt x="667" y="49459"/>
                    <a:pt x="715" y="78010"/>
                    <a:pt x="667" y="81224"/>
                  </a:cubicBezTo>
                  <a:cubicBezTo>
                    <a:pt x="620" y="84451"/>
                    <a:pt x="310" y="96012"/>
                    <a:pt x="358" y="96893"/>
                  </a:cubicBezTo>
                  <a:cubicBezTo>
                    <a:pt x="405" y="97774"/>
                    <a:pt x="0" y="107585"/>
                    <a:pt x="0" y="107585"/>
                  </a:cubicBezTo>
                  <a:lnTo>
                    <a:pt x="4465" y="107585"/>
                  </a:lnTo>
                  <a:cubicBezTo>
                    <a:pt x="4430" y="106704"/>
                    <a:pt x="4072" y="100548"/>
                    <a:pt x="3894" y="97917"/>
                  </a:cubicBezTo>
                  <a:cubicBezTo>
                    <a:pt x="3715" y="95286"/>
                    <a:pt x="3632" y="92214"/>
                    <a:pt x="3501" y="89571"/>
                  </a:cubicBezTo>
                  <a:cubicBezTo>
                    <a:pt x="3370" y="86939"/>
                    <a:pt x="2834" y="44625"/>
                    <a:pt x="2703" y="41993"/>
                  </a:cubicBezTo>
                  <a:cubicBezTo>
                    <a:pt x="2572" y="39362"/>
                    <a:pt x="2620" y="28230"/>
                    <a:pt x="2703" y="24432"/>
                  </a:cubicBezTo>
                  <a:cubicBezTo>
                    <a:pt x="2786" y="20622"/>
                    <a:pt x="2965" y="19300"/>
                    <a:pt x="2917" y="17252"/>
                  </a:cubicBezTo>
                  <a:cubicBezTo>
                    <a:pt x="2882" y="15204"/>
                    <a:pt x="3013" y="0"/>
                    <a:pt x="3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</p:grpSp>
      <p:grpSp>
        <p:nvGrpSpPr>
          <p:cNvPr id="239" name="Google Shape;239;p17"/>
          <p:cNvGrpSpPr/>
          <p:nvPr/>
        </p:nvGrpSpPr>
        <p:grpSpPr>
          <a:xfrm>
            <a:off x="-2787736" y="4826350"/>
            <a:ext cx="17069703" cy="4421881"/>
            <a:chOff x="-2090803" y="3619761"/>
            <a:chExt cx="12802277" cy="3316411"/>
          </a:xfrm>
        </p:grpSpPr>
        <p:sp>
          <p:nvSpPr>
            <p:cNvPr id="240" name="Google Shape;240;p17"/>
            <p:cNvSpPr/>
            <p:nvPr/>
          </p:nvSpPr>
          <p:spPr>
            <a:xfrm rot="-1884539">
              <a:off x="6858610" y="4464758"/>
              <a:ext cx="3700161" cy="1626416"/>
            </a:xfrm>
            <a:custGeom>
              <a:avLst/>
              <a:gdLst/>
              <a:ahLst/>
              <a:cxnLst/>
              <a:rect l="l" t="t" r="r" b="b"/>
              <a:pathLst>
                <a:path w="53650" h="23582" extrusionOk="0">
                  <a:moveTo>
                    <a:pt x="17395" y="15767"/>
                  </a:moveTo>
                  <a:cubicBezTo>
                    <a:pt x="17395" y="15767"/>
                    <a:pt x="17455" y="15803"/>
                    <a:pt x="17562" y="15839"/>
                  </a:cubicBezTo>
                  <a:cubicBezTo>
                    <a:pt x="17550" y="15934"/>
                    <a:pt x="17550" y="16029"/>
                    <a:pt x="17562" y="16113"/>
                  </a:cubicBezTo>
                  <a:lnTo>
                    <a:pt x="17502" y="16113"/>
                  </a:lnTo>
                  <a:cubicBezTo>
                    <a:pt x="17478" y="16006"/>
                    <a:pt x="17443" y="15898"/>
                    <a:pt x="17395" y="15767"/>
                  </a:cubicBezTo>
                  <a:close/>
                  <a:moveTo>
                    <a:pt x="41652" y="0"/>
                  </a:moveTo>
                  <a:cubicBezTo>
                    <a:pt x="41540" y="0"/>
                    <a:pt x="41444" y="14"/>
                    <a:pt x="41374" y="39"/>
                  </a:cubicBezTo>
                  <a:cubicBezTo>
                    <a:pt x="40862" y="230"/>
                    <a:pt x="40815" y="1051"/>
                    <a:pt x="40815" y="1051"/>
                  </a:cubicBezTo>
                  <a:cubicBezTo>
                    <a:pt x="40303" y="1051"/>
                    <a:pt x="39005" y="1420"/>
                    <a:pt x="38755" y="2492"/>
                  </a:cubicBezTo>
                  <a:cubicBezTo>
                    <a:pt x="38636" y="2992"/>
                    <a:pt x="38767" y="3445"/>
                    <a:pt x="38933" y="3778"/>
                  </a:cubicBezTo>
                  <a:cubicBezTo>
                    <a:pt x="38517" y="3861"/>
                    <a:pt x="37933" y="4087"/>
                    <a:pt x="37552" y="4516"/>
                  </a:cubicBezTo>
                  <a:cubicBezTo>
                    <a:pt x="37338" y="4040"/>
                    <a:pt x="36743" y="3754"/>
                    <a:pt x="36207" y="3754"/>
                  </a:cubicBezTo>
                  <a:cubicBezTo>
                    <a:pt x="35397" y="3754"/>
                    <a:pt x="35326" y="4385"/>
                    <a:pt x="35326" y="4385"/>
                  </a:cubicBezTo>
                  <a:cubicBezTo>
                    <a:pt x="35138" y="4082"/>
                    <a:pt x="34933" y="3997"/>
                    <a:pt x="34763" y="3997"/>
                  </a:cubicBezTo>
                  <a:cubicBezTo>
                    <a:pt x="34546" y="3997"/>
                    <a:pt x="34385" y="4135"/>
                    <a:pt x="34385" y="4135"/>
                  </a:cubicBezTo>
                  <a:cubicBezTo>
                    <a:pt x="34635" y="3695"/>
                    <a:pt x="34445" y="3004"/>
                    <a:pt x="33671" y="2825"/>
                  </a:cubicBezTo>
                  <a:cubicBezTo>
                    <a:pt x="33580" y="2804"/>
                    <a:pt x="33495" y="2795"/>
                    <a:pt x="33417" y="2795"/>
                  </a:cubicBezTo>
                  <a:cubicBezTo>
                    <a:pt x="32836" y="2795"/>
                    <a:pt x="32623" y="3314"/>
                    <a:pt x="32623" y="3314"/>
                  </a:cubicBezTo>
                  <a:cubicBezTo>
                    <a:pt x="32499" y="3257"/>
                    <a:pt x="32375" y="3234"/>
                    <a:pt x="32256" y="3234"/>
                  </a:cubicBezTo>
                  <a:cubicBezTo>
                    <a:pt x="31723" y="3234"/>
                    <a:pt x="31278" y="3695"/>
                    <a:pt x="31278" y="3695"/>
                  </a:cubicBezTo>
                  <a:cubicBezTo>
                    <a:pt x="31200" y="3382"/>
                    <a:pt x="30953" y="3290"/>
                    <a:pt x="30690" y="3290"/>
                  </a:cubicBezTo>
                  <a:cubicBezTo>
                    <a:pt x="30311" y="3290"/>
                    <a:pt x="29897" y="3480"/>
                    <a:pt x="29897" y="3480"/>
                  </a:cubicBezTo>
                  <a:cubicBezTo>
                    <a:pt x="30333" y="2409"/>
                    <a:pt x="29780" y="2028"/>
                    <a:pt x="29118" y="2028"/>
                  </a:cubicBezTo>
                  <a:cubicBezTo>
                    <a:pt x="29022" y="2028"/>
                    <a:pt x="28923" y="2036"/>
                    <a:pt x="28825" y="2051"/>
                  </a:cubicBezTo>
                  <a:cubicBezTo>
                    <a:pt x="28063" y="2171"/>
                    <a:pt x="28087" y="2933"/>
                    <a:pt x="28087" y="2933"/>
                  </a:cubicBezTo>
                  <a:cubicBezTo>
                    <a:pt x="27301" y="3123"/>
                    <a:pt x="27492" y="3635"/>
                    <a:pt x="27492" y="3635"/>
                  </a:cubicBezTo>
                  <a:cubicBezTo>
                    <a:pt x="27372" y="3622"/>
                    <a:pt x="27256" y="3616"/>
                    <a:pt x="27144" y="3616"/>
                  </a:cubicBezTo>
                  <a:cubicBezTo>
                    <a:pt x="26104" y="3616"/>
                    <a:pt x="25377" y="4128"/>
                    <a:pt x="24979" y="4504"/>
                  </a:cubicBezTo>
                  <a:cubicBezTo>
                    <a:pt x="24920" y="4445"/>
                    <a:pt x="24848" y="4397"/>
                    <a:pt x="24765" y="4373"/>
                  </a:cubicBezTo>
                  <a:cubicBezTo>
                    <a:pt x="24696" y="4347"/>
                    <a:pt x="24600" y="4334"/>
                    <a:pt x="24487" y="4334"/>
                  </a:cubicBezTo>
                  <a:cubicBezTo>
                    <a:pt x="23766" y="4334"/>
                    <a:pt x="22360" y="4871"/>
                    <a:pt x="22896" y="6076"/>
                  </a:cubicBezTo>
                  <a:cubicBezTo>
                    <a:pt x="22896" y="6076"/>
                    <a:pt x="21884" y="6409"/>
                    <a:pt x="22229" y="7219"/>
                  </a:cubicBezTo>
                  <a:cubicBezTo>
                    <a:pt x="22229" y="7219"/>
                    <a:pt x="22229" y="7219"/>
                    <a:pt x="22228" y="7219"/>
                  </a:cubicBezTo>
                  <a:cubicBezTo>
                    <a:pt x="22191" y="7219"/>
                    <a:pt x="21302" y="7230"/>
                    <a:pt x="21360" y="8338"/>
                  </a:cubicBezTo>
                  <a:cubicBezTo>
                    <a:pt x="21360" y="8338"/>
                    <a:pt x="21003" y="8350"/>
                    <a:pt x="20610" y="8505"/>
                  </a:cubicBezTo>
                  <a:cubicBezTo>
                    <a:pt x="20356" y="8423"/>
                    <a:pt x="20067" y="8369"/>
                    <a:pt x="19749" y="8369"/>
                  </a:cubicBezTo>
                  <a:cubicBezTo>
                    <a:pt x="19650" y="8369"/>
                    <a:pt x="19548" y="8374"/>
                    <a:pt x="19443" y="8386"/>
                  </a:cubicBezTo>
                  <a:cubicBezTo>
                    <a:pt x="19443" y="8386"/>
                    <a:pt x="19610" y="7921"/>
                    <a:pt x="18907" y="7755"/>
                  </a:cubicBezTo>
                  <a:cubicBezTo>
                    <a:pt x="18907" y="7755"/>
                    <a:pt x="18919" y="7064"/>
                    <a:pt x="18217" y="6945"/>
                  </a:cubicBezTo>
                  <a:cubicBezTo>
                    <a:pt x="18131" y="6932"/>
                    <a:pt x="18044" y="6925"/>
                    <a:pt x="17959" y="6925"/>
                  </a:cubicBezTo>
                  <a:cubicBezTo>
                    <a:pt x="17363" y="6925"/>
                    <a:pt x="16856" y="7273"/>
                    <a:pt x="17252" y="8243"/>
                  </a:cubicBezTo>
                  <a:cubicBezTo>
                    <a:pt x="17252" y="8243"/>
                    <a:pt x="16878" y="8070"/>
                    <a:pt x="16534" y="8070"/>
                  </a:cubicBezTo>
                  <a:cubicBezTo>
                    <a:pt x="16292" y="8070"/>
                    <a:pt x="16064" y="8155"/>
                    <a:pt x="15990" y="8445"/>
                  </a:cubicBezTo>
                  <a:cubicBezTo>
                    <a:pt x="15990" y="8445"/>
                    <a:pt x="15594" y="8026"/>
                    <a:pt x="15113" y="8026"/>
                  </a:cubicBezTo>
                  <a:cubicBezTo>
                    <a:pt x="15003" y="8026"/>
                    <a:pt x="14890" y="8047"/>
                    <a:pt x="14776" y="8100"/>
                  </a:cubicBezTo>
                  <a:cubicBezTo>
                    <a:pt x="14776" y="8100"/>
                    <a:pt x="14573" y="7630"/>
                    <a:pt x="14047" y="7630"/>
                  </a:cubicBezTo>
                  <a:cubicBezTo>
                    <a:pt x="13974" y="7630"/>
                    <a:pt x="13896" y="7639"/>
                    <a:pt x="13811" y="7659"/>
                  </a:cubicBezTo>
                  <a:cubicBezTo>
                    <a:pt x="13109" y="7814"/>
                    <a:pt x="12942" y="8445"/>
                    <a:pt x="13168" y="8850"/>
                  </a:cubicBezTo>
                  <a:cubicBezTo>
                    <a:pt x="13168" y="8850"/>
                    <a:pt x="13022" y="8722"/>
                    <a:pt x="12821" y="8722"/>
                  </a:cubicBezTo>
                  <a:cubicBezTo>
                    <a:pt x="12665" y="8722"/>
                    <a:pt x="12477" y="8800"/>
                    <a:pt x="12299" y="9076"/>
                  </a:cubicBezTo>
                  <a:cubicBezTo>
                    <a:pt x="12299" y="9076"/>
                    <a:pt x="12252" y="8505"/>
                    <a:pt x="11501" y="8505"/>
                  </a:cubicBezTo>
                  <a:cubicBezTo>
                    <a:pt x="10763" y="8505"/>
                    <a:pt x="9835" y="9136"/>
                    <a:pt x="10358" y="10052"/>
                  </a:cubicBezTo>
                  <a:cubicBezTo>
                    <a:pt x="10358" y="10052"/>
                    <a:pt x="10170" y="9977"/>
                    <a:pt x="9961" y="9977"/>
                  </a:cubicBezTo>
                  <a:cubicBezTo>
                    <a:pt x="9756" y="9977"/>
                    <a:pt x="9530" y="10049"/>
                    <a:pt x="9442" y="10338"/>
                  </a:cubicBezTo>
                  <a:cubicBezTo>
                    <a:pt x="9442" y="10338"/>
                    <a:pt x="9477" y="9588"/>
                    <a:pt x="8632" y="9076"/>
                  </a:cubicBezTo>
                  <a:cubicBezTo>
                    <a:pt x="8632" y="9076"/>
                    <a:pt x="9418" y="8326"/>
                    <a:pt x="9192" y="7350"/>
                  </a:cubicBezTo>
                  <a:cubicBezTo>
                    <a:pt x="8954" y="6385"/>
                    <a:pt x="7775" y="6040"/>
                    <a:pt x="7322" y="6040"/>
                  </a:cubicBezTo>
                  <a:cubicBezTo>
                    <a:pt x="7322" y="6040"/>
                    <a:pt x="7263" y="5290"/>
                    <a:pt x="6799" y="5123"/>
                  </a:cubicBezTo>
                  <a:cubicBezTo>
                    <a:pt x="6734" y="5099"/>
                    <a:pt x="6644" y="5086"/>
                    <a:pt x="6538" y="5086"/>
                  </a:cubicBezTo>
                  <a:cubicBezTo>
                    <a:pt x="5881" y="5086"/>
                    <a:pt x="4614" y="5574"/>
                    <a:pt x="5096" y="6671"/>
                  </a:cubicBezTo>
                  <a:cubicBezTo>
                    <a:pt x="5096" y="6671"/>
                    <a:pt x="4179" y="6981"/>
                    <a:pt x="4489" y="7707"/>
                  </a:cubicBezTo>
                  <a:cubicBezTo>
                    <a:pt x="4489" y="7707"/>
                    <a:pt x="4488" y="7707"/>
                    <a:pt x="4487" y="7707"/>
                  </a:cubicBezTo>
                  <a:cubicBezTo>
                    <a:pt x="4451" y="7707"/>
                    <a:pt x="3645" y="7718"/>
                    <a:pt x="3703" y="8731"/>
                  </a:cubicBezTo>
                  <a:cubicBezTo>
                    <a:pt x="3703" y="8731"/>
                    <a:pt x="1929" y="8790"/>
                    <a:pt x="2155" y="10338"/>
                  </a:cubicBezTo>
                  <a:cubicBezTo>
                    <a:pt x="2155" y="10338"/>
                    <a:pt x="2088" y="10320"/>
                    <a:pt x="1995" y="10320"/>
                  </a:cubicBezTo>
                  <a:cubicBezTo>
                    <a:pt x="1788" y="10320"/>
                    <a:pt x="1450" y="10410"/>
                    <a:pt x="1417" y="10993"/>
                  </a:cubicBezTo>
                  <a:cubicBezTo>
                    <a:pt x="1417" y="10993"/>
                    <a:pt x="1167" y="10870"/>
                    <a:pt x="876" y="10870"/>
                  </a:cubicBezTo>
                  <a:cubicBezTo>
                    <a:pt x="534" y="10870"/>
                    <a:pt x="134" y="11040"/>
                    <a:pt x="12" y="11779"/>
                  </a:cubicBezTo>
                  <a:lnTo>
                    <a:pt x="0" y="11779"/>
                  </a:lnTo>
                  <a:cubicBezTo>
                    <a:pt x="0" y="11803"/>
                    <a:pt x="0" y="11815"/>
                    <a:pt x="0" y="11826"/>
                  </a:cubicBezTo>
                  <a:cubicBezTo>
                    <a:pt x="0" y="11850"/>
                    <a:pt x="0" y="11862"/>
                    <a:pt x="0" y="11874"/>
                  </a:cubicBezTo>
                  <a:lnTo>
                    <a:pt x="12" y="11874"/>
                  </a:lnTo>
                  <a:cubicBezTo>
                    <a:pt x="148" y="12701"/>
                    <a:pt x="588" y="12890"/>
                    <a:pt x="962" y="12890"/>
                  </a:cubicBezTo>
                  <a:cubicBezTo>
                    <a:pt x="1279" y="12890"/>
                    <a:pt x="1548" y="12755"/>
                    <a:pt x="1548" y="12755"/>
                  </a:cubicBezTo>
                  <a:cubicBezTo>
                    <a:pt x="1597" y="13391"/>
                    <a:pt x="1963" y="13491"/>
                    <a:pt x="2190" y="13491"/>
                  </a:cubicBezTo>
                  <a:cubicBezTo>
                    <a:pt x="2295" y="13491"/>
                    <a:pt x="2369" y="13470"/>
                    <a:pt x="2369" y="13470"/>
                  </a:cubicBezTo>
                  <a:lnTo>
                    <a:pt x="2369" y="13470"/>
                  </a:lnTo>
                  <a:cubicBezTo>
                    <a:pt x="2119" y="15172"/>
                    <a:pt x="4072" y="15244"/>
                    <a:pt x="4072" y="15244"/>
                  </a:cubicBezTo>
                  <a:cubicBezTo>
                    <a:pt x="4024" y="16137"/>
                    <a:pt x="4596" y="16315"/>
                    <a:pt x="4834" y="16351"/>
                  </a:cubicBezTo>
                  <a:cubicBezTo>
                    <a:pt x="4846" y="16410"/>
                    <a:pt x="4858" y="16470"/>
                    <a:pt x="4882" y="16529"/>
                  </a:cubicBezTo>
                  <a:cubicBezTo>
                    <a:pt x="4727" y="17220"/>
                    <a:pt x="5596" y="17506"/>
                    <a:pt x="5596" y="17506"/>
                  </a:cubicBezTo>
                  <a:cubicBezTo>
                    <a:pt x="5071" y="18710"/>
                    <a:pt x="6478" y="19247"/>
                    <a:pt x="7199" y="19247"/>
                  </a:cubicBezTo>
                  <a:cubicBezTo>
                    <a:pt x="7312" y="19247"/>
                    <a:pt x="7408" y="19234"/>
                    <a:pt x="7477" y="19208"/>
                  </a:cubicBezTo>
                  <a:cubicBezTo>
                    <a:pt x="7525" y="19185"/>
                    <a:pt x="7572" y="19161"/>
                    <a:pt x="7620" y="19137"/>
                  </a:cubicBezTo>
                  <a:cubicBezTo>
                    <a:pt x="8120" y="19542"/>
                    <a:pt x="8858" y="19566"/>
                    <a:pt x="8858" y="19566"/>
                  </a:cubicBezTo>
                  <a:cubicBezTo>
                    <a:pt x="8800" y="20685"/>
                    <a:pt x="9679" y="20697"/>
                    <a:pt x="9714" y="20697"/>
                  </a:cubicBezTo>
                  <a:cubicBezTo>
                    <a:pt x="9715" y="20697"/>
                    <a:pt x="9716" y="20697"/>
                    <a:pt x="9716" y="20697"/>
                  </a:cubicBezTo>
                  <a:lnTo>
                    <a:pt x="9716" y="20697"/>
                  </a:lnTo>
                  <a:cubicBezTo>
                    <a:pt x="9382" y="21494"/>
                    <a:pt x="10382" y="21840"/>
                    <a:pt x="10382" y="21840"/>
                  </a:cubicBezTo>
                  <a:cubicBezTo>
                    <a:pt x="9857" y="23044"/>
                    <a:pt x="11264" y="23581"/>
                    <a:pt x="11985" y="23581"/>
                  </a:cubicBezTo>
                  <a:cubicBezTo>
                    <a:pt x="12098" y="23581"/>
                    <a:pt x="12194" y="23568"/>
                    <a:pt x="12263" y="23542"/>
                  </a:cubicBezTo>
                  <a:cubicBezTo>
                    <a:pt x="12775" y="23352"/>
                    <a:pt x="12835" y="22530"/>
                    <a:pt x="12835" y="22530"/>
                  </a:cubicBezTo>
                  <a:cubicBezTo>
                    <a:pt x="13335" y="22530"/>
                    <a:pt x="14633" y="22149"/>
                    <a:pt x="14883" y="21078"/>
                  </a:cubicBezTo>
                  <a:cubicBezTo>
                    <a:pt x="15002" y="20578"/>
                    <a:pt x="14871" y="20137"/>
                    <a:pt x="14704" y="19804"/>
                  </a:cubicBezTo>
                  <a:cubicBezTo>
                    <a:pt x="15121" y="19720"/>
                    <a:pt x="15704" y="19494"/>
                    <a:pt x="16085" y="19065"/>
                  </a:cubicBezTo>
                  <a:cubicBezTo>
                    <a:pt x="16300" y="19530"/>
                    <a:pt x="16895" y="19827"/>
                    <a:pt x="17431" y="19827"/>
                  </a:cubicBezTo>
                  <a:cubicBezTo>
                    <a:pt x="18240" y="19827"/>
                    <a:pt x="18312" y="19196"/>
                    <a:pt x="18312" y="19196"/>
                  </a:cubicBezTo>
                  <a:cubicBezTo>
                    <a:pt x="18505" y="19500"/>
                    <a:pt x="18710" y="19585"/>
                    <a:pt x="18880" y="19585"/>
                  </a:cubicBezTo>
                  <a:cubicBezTo>
                    <a:pt x="19095" y="19585"/>
                    <a:pt x="19252" y="19447"/>
                    <a:pt x="19252" y="19446"/>
                  </a:cubicBezTo>
                  <a:lnTo>
                    <a:pt x="19252" y="19446"/>
                  </a:lnTo>
                  <a:cubicBezTo>
                    <a:pt x="19002" y="19887"/>
                    <a:pt x="19193" y="20578"/>
                    <a:pt x="19967" y="20756"/>
                  </a:cubicBezTo>
                  <a:cubicBezTo>
                    <a:pt x="20058" y="20777"/>
                    <a:pt x="20143" y="20787"/>
                    <a:pt x="20220" y="20787"/>
                  </a:cubicBezTo>
                  <a:cubicBezTo>
                    <a:pt x="20802" y="20787"/>
                    <a:pt x="21015" y="20268"/>
                    <a:pt x="21015" y="20268"/>
                  </a:cubicBezTo>
                  <a:cubicBezTo>
                    <a:pt x="21139" y="20325"/>
                    <a:pt x="21263" y="20348"/>
                    <a:pt x="21382" y="20348"/>
                  </a:cubicBezTo>
                  <a:cubicBezTo>
                    <a:pt x="21915" y="20348"/>
                    <a:pt x="22360" y="19887"/>
                    <a:pt x="22360" y="19887"/>
                  </a:cubicBezTo>
                  <a:cubicBezTo>
                    <a:pt x="22438" y="20200"/>
                    <a:pt x="22685" y="20292"/>
                    <a:pt x="22948" y="20292"/>
                  </a:cubicBezTo>
                  <a:cubicBezTo>
                    <a:pt x="23327" y="20292"/>
                    <a:pt x="23741" y="20101"/>
                    <a:pt x="23741" y="20101"/>
                  </a:cubicBezTo>
                  <a:lnTo>
                    <a:pt x="23741" y="20101"/>
                  </a:lnTo>
                  <a:cubicBezTo>
                    <a:pt x="23304" y="21172"/>
                    <a:pt x="23857" y="21553"/>
                    <a:pt x="24512" y="21553"/>
                  </a:cubicBezTo>
                  <a:cubicBezTo>
                    <a:pt x="24607" y="21553"/>
                    <a:pt x="24704" y="21545"/>
                    <a:pt x="24801" y="21530"/>
                  </a:cubicBezTo>
                  <a:cubicBezTo>
                    <a:pt x="25575" y="21411"/>
                    <a:pt x="25551" y="20637"/>
                    <a:pt x="25551" y="20637"/>
                  </a:cubicBezTo>
                  <a:cubicBezTo>
                    <a:pt x="26325" y="20459"/>
                    <a:pt x="26146" y="19947"/>
                    <a:pt x="26146" y="19947"/>
                  </a:cubicBezTo>
                  <a:lnTo>
                    <a:pt x="26146" y="19947"/>
                  </a:lnTo>
                  <a:cubicBezTo>
                    <a:pt x="26266" y="19959"/>
                    <a:pt x="26382" y="19965"/>
                    <a:pt x="26494" y="19965"/>
                  </a:cubicBezTo>
                  <a:cubicBezTo>
                    <a:pt x="27534" y="19965"/>
                    <a:pt x="28261" y="19453"/>
                    <a:pt x="28658" y="19077"/>
                  </a:cubicBezTo>
                  <a:cubicBezTo>
                    <a:pt x="28730" y="19137"/>
                    <a:pt x="28789" y="19173"/>
                    <a:pt x="28873" y="19208"/>
                  </a:cubicBezTo>
                  <a:cubicBezTo>
                    <a:pt x="28942" y="19234"/>
                    <a:pt x="29038" y="19247"/>
                    <a:pt x="29151" y="19247"/>
                  </a:cubicBezTo>
                  <a:cubicBezTo>
                    <a:pt x="29872" y="19247"/>
                    <a:pt x="31277" y="18710"/>
                    <a:pt x="30742" y="17506"/>
                  </a:cubicBezTo>
                  <a:cubicBezTo>
                    <a:pt x="30742" y="17506"/>
                    <a:pt x="31754" y="17172"/>
                    <a:pt x="31409" y="16363"/>
                  </a:cubicBezTo>
                  <a:lnTo>
                    <a:pt x="31409" y="16363"/>
                  </a:lnTo>
                  <a:cubicBezTo>
                    <a:pt x="31409" y="16363"/>
                    <a:pt x="31409" y="16363"/>
                    <a:pt x="31410" y="16363"/>
                  </a:cubicBezTo>
                  <a:cubicBezTo>
                    <a:pt x="31447" y="16363"/>
                    <a:pt x="32336" y="16351"/>
                    <a:pt x="32278" y="15244"/>
                  </a:cubicBezTo>
                  <a:cubicBezTo>
                    <a:pt x="32278" y="15244"/>
                    <a:pt x="32635" y="15220"/>
                    <a:pt x="33028" y="15077"/>
                  </a:cubicBezTo>
                  <a:cubicBezTo>
                    <a:pt x="33288" y="15160"/>
                    <a:pt x="33583" y="15208"/>
                    <a:pt x="33909" y="15208"/>
                  </a:cubicBezTo>
                  <a:cubicBezTo>
                    <a:pt x="34002" y="15208"/>
                    <a:pt x="34097" y="15204"/>
                    <a:pt x="34195" y="15196"/>
                  </a:cubicBezTo>
                  <a:lnTo>
                    <a:pt x="34195" y="15196"/>
                  </a:lnTo>
                  <a:cubicBezTo>
                    <a:pt x="34195" y="15196"/>
                    <a:pt x="34028" y="15660"/>
                    <a:pt x="34731" y="15827"/>
                  </a:cubicBezTo>
                  <a:cubicBezTo>
                    <a:pt x="34731" y="15827"/>
                    <a:pt x="34719" y="16518"/>
                    <a:pt x="35421" y="16625"/>
                  </a:cubicBezTo>
                  <a:cubicBezTo>
                    <a:pt x="35514" y="16641"/>
                    <a:pt x="35607" y="16649"/>
                    <a:pt x="35698" y="16649"/>
                  </a:cubicBezTo>
                  <a:cubicBezTo>
                    <a:pt x="36285" y="16649"/>
                    <a:pt x="36777" y="16296"/>
                    <a:pt x="36386" y="15327"/>
                  </a:cubicBezTo>
                  <a:lnTo>
                    <a:pt x="36386" y="15327"/>
                  </a:lnTo>
                  <a:cubicBezTo>
                    <a:pt x="36386" y="15327"/>
                    <a:pt x="36765" y="15502"/>
                    <a:pt x="37111" y="15502"/>
                  </a:cubicBezTo>
                  <a:cubicBezTo>
                    <a:pt x="37351" y="15502"/>
                    <a:pt x="37575" y="15418"/>
                    <a:pt x="37648" y="15136"/>
                  </a:cubicBezTo>
                  <a:cubicBezTo>
                    <a:pt x="37648" y="15136"/>
                    <a:pt x="38043" y="15556"/>
                    <a:pt x="38525" y="15556"/>
                  </a:cubicBezTo>
                  <a:cubicBezTo>
                    <a:pt x="38634" y="15556"/>
                    <a:pt x="38748" y="15534"/>
                    <a:pt x="38862" y="15482"/>
                  </a:cubicBezTo>
                  <a:cubicBezTo>
                    <a:pt x="38862" y="15482"/>
                    <a:pt x="39065" y="15951"/>
                    <a:pt x="39591" y="15951"/>
                  </a:cubicBezTo>
                  <a:cubicBezTo>
                    <a:pt x="39663" y="15951"/>
                    <a:pt x="39742" y="15942"/>
                    <a:pt x="39826" y="15922"/>
                  </a:cubicBezTo>
                  <a:cubicBezTo>
                    <a:pt x="40529" y="15767"/>
                    <a:pt x="40696" y="15136"/>
                    <a:pt x="40469" y="14732"/>
                  </a:cubicBezTo>
                  <a:lnTo>
                    <a:pt x="40469" y="14732"/>
                  </a:lnTo>
                  <a:cubicBezTo>
                    <a:pt x="40469" y="14732"/>
                    <a:pt x="40616" y="14859"/>
                    <a:pt x="40816" y="14859"/>
                  </a:cubicBezTo>
                  <a:cubicBezTo>
                    <a:pt x="40972" y="14859"/>
                    <a:pt x="41161" y="14782"/>
                    <a:pt x="41339" y="14505"/>
                  </a:cubicBezTo>
                  <a:cubicBezTo>
                    <a:pt x="41339" y="14505"/>
                    <a:pt x="41386" y="15077"/>
                    <a:pt x="42136" y="15077"/>
                  </a:cubicBezTo>
                  <a:cubicBezTo>
                    <a:pt x="42874" y="15077"/>
                    <a:pt x="43791" y="14446"/>
                    <a:pt x="43279" y="13529"/>
                  </a:cubicBezTo>
                  <a:lnTo>
                    <a:pt x="43279" y="13529"/>
                  </a:lnTo>
                  <a:cubicBezTo>
                    <a:pt x="43279" y="13529"/>
                    <a:pt x="43468" y="13605"/>
                    <a:pt x="43677" y="13605"/>
                  </a:cubicBezTo>
                  <a:cubicBezTo>
                    <a:pt x="43882" y="13605"/>
                    <a:pt x="44108" y="13532"/>
                    <a:pt x="44196" y="13243"/>
                  </a:cubicBezTo>
                  <a:lnTo>
                    <a:pt x="44196" y="13243"/>
                  </a:lnTo>
                  <a:cubicBezTo>
                    <a:pt x="44196" y="13244"/>
                    <a:pt x="44160" y="13994"/>
                    <a:pt x="45006" y="14505"/>
                  </a:cubicBezTo>
                  <a:cubicBezTo>
                    <a:pt x="45006" y="14505"/>
                    <a:pt x="44220" y="15255"/>
                    <a:pt x="44446" y="16220"/>
                  </a:cubicBezTo>
                  <a:cubicBezTo>
                    <a:pt x="44684" y="17196"/>
                    <a:pt x="45863" y="17541"/>
                    <a:pt x="46315" y="17541"/>
                  </a:cubicBezTo>
                  <a:cubicBezTo>
                    <a:pt x="46315" y="17541"/>
                    <a:pt x="46375" y="18292"/>
                    <a:pt x="46839" y="18458"/>
                  </a:cubicBezTo>
                  <a:cubicBezTo>
                    <a:pt x="46904" y="18483"/>
                    <a:pt x="46994" y="18496"/>
                    <a:pt x="47099" y="18496"/>
                  </a:cubicBezTo>
                  <a:cubicBezTo>
                    <a:pt x="47757" y="18496"/>
                    <a:pt x="49024" y="18008"/>
                    <a:pt x="48542" y="16910"/>
                  </a:cubicBezTo>
                  <a:cubicBezTo>
                    <a:pt x="48542" y="16910"/>
                    <a:pt x="49459" y="16601"/>
                    <a:pt x="49149" y="15875"/>
                  </a:cubicBezTo>
                  <a:lnTo>
                    <a:pt x="49149" y="15875"/>
                  </a:lnTo>
                  <a:cubicBezTo>
                    <a:pt x="49149" y="15875"/>
                    <a:pt x="49149" y="15875"/>
                    <a:pt x="49150" y="15875"/>
                  </a:cubicBezTo>
                  <a:cubicBezTo>
                    <a:pt x="49187" y="15875"/>
                    <a:pt x="49993" y="15863"/>
                    <a:pt x="49935" y="14851"/>
                  </a:cubicBezTo>
                  <a:cubicBezTo>
                    <a:pt x="49935" y="14851"/>
                    <a:pt x="51709" y="14791"/>
                    <a:pt x="51483" y="13243"/>
                  </a:cubicBezTo>
                  <a:lnTo>
                    <a:pt x="51483" y="13243"/>
                  </a:lnTo>
                  <a:cubicBezTo>
                    <a:pt x="51483" y="13243"/>
                    <a:pt x="51549" y="13262"/>
                    <a:pt x="51643" y="13262"/>
                  </a:cubicBezTo>
                  <a:cubicBezTo>
                    <a:pt x="51850" y="13262"/>
                    <a:pt x="52188" y="13171"/>
                    <a:pt x="52221" y="12588"/>
                  </a:cubicBezTo>
                  <a:cubicBezTo>
                    <a:pt x="52221" y="12588"/>
                    <a:pt x="52470" y="12712"/>
                    <a:pt x="52762" y="12712"/>
                  </a:cubicBezTo>
                  <a:cubicBezTo>
                    <a:pt x="53104" y="12712"/>
                    <a:pt x="53504" y="12542"/>
                    <a:pt x="53626" y="11803"/>
                  </a:cubicBezTo>
                  <a:lnTo>
                    <a:pt x="53638" y="11803"/>
                  </a:lnTo>
                  <a:cubicBezTo>
                    <a:pt x="53638" y="11779"/>
                    <a:pt x="53638" y="11767"/>
                    <a:pt x="53638" y="11743"/>
                  </a:cubicBezTo>
                  <a:cubicBezTo>
                    <a:pt x="53638" y="11731"/>
                    <a:pt x="53638" y="11719"/>
                    <a:pt x="53650" y="11696"/>
                  </a:cubicBezTo>
                  <a:lnTo>
                    <a:pt x="53626" y="11696"/>
                  </a:lnTo>
                  <a:cubicBezTo>
                    <a:pt x="53491" y="10878"/>
                    <a:pt x="53053" y="10691"/>
                    <a:pt x="52679" y="10691"/>
                  </a:cubicBezTo>
                  <a:cubicBezTo>
                    <a:pt x="52361" y="10691"/>
                    <a:pt x="52090" y="10826"/>
                    <a:pt x="52090" y="10826"/>
                  </a:cubicBezTo>
                  <a:cubicBezTo>
                    <a:pt x="52048" y="10180"/>
                    <a:pt x="51666" y="10081"/>
                    <a:pt x="51438" y="10081"/>
                  </a:cubicBezTo>
                  <a:cubicBezTo>
                    <a:pt x="51339" y="10081"/>
                    <a:pt x="51268" y="10100"/>
                    <a:pt x="51268" y="10100"/>
                  </a:cubicBezTo>
                  <a:cubicBezTo>
                    <a:pt x="51518" y="8409"/>
                    <a:pt x="49566" y="8338"/>
                    <a:pt x="49566" y="8338"/>
                  </a:cubicBezTo>
                  <a:cubicBezTo>
                    <a:pt x="49625" y="7445"/>
                    <a:pt x="49054" y="7266"/>
                    <a:pt x="48816" y="7231"/>
                  </a:cubicBezTo>
                  <a:cubicBezTo>
                    <a:pt x="48792" y="7159"/>
                    <a:pt x="48780" y="7100"/>
                    <a:pt x="48768" y="7052"/>
                  </a:cubicBezTo>
                  <a:cubicBezTo>
                    <a:pt x="48911" y="6362"/>
                    <a:pt x="48042" y="6076"/>
                    <a:pt x="48042" y="6076"/>
                  </a:cubicBezTo>
                  <a:cubicBezTo>
                    <a:pt x="48567" y="4871"/>
                    <a:pt x="47160" y="4334"/>
                    <a:pt x="46446" y="4334"/>
                  </a:cubicBezTo>
                  <a:cubicBezTo>
                    <a:pt x="46335" y="4334"/>
                    <a:pt x="46240" y="4347"/>
                    <a:pt x="46172" y="4373"/>
                  </a:cubicBezTo>
                  <a:cubicBezTo>
                    <a:pt x="46113" y="4385"/>
                    <a:pt x="46065" y="4421"/>
                    <a:pt x="46030" y="4445"/>
                  </a:cubicBezTo>
                  <a:cubicBezTo>
                    <a:pt x="45518" y="4040"/>
                    <a:pt x="44779" y="4004"/>
                    <a:pt x="44779" y="4004"/>
                  </a:cubicBezTo>
                  <a:cubicBezTo>
                    <a:pt x="44838" y="2896"/>
                    <a:pt x="43960" y="2885"/>
                    <a:pt x="43923" y="2885"/>
                  </a:cubicBezTo>
                  <a:cubicBezTo>
                    <a:pt x="43923" y="2885"/>
                    <a:pt x="43922" y="2885"/>
                    <a:pt x="43922" y="2885"/>
                  </a:cubicBezTo>
                  <a:cubicBezTo>
                    <a:pt x="44256" y="2075"/>
                    <a:pt x="43255" y="1742"/>
                    <a:pt x="43255" y="1742"/>
                  </a:cubicBezTo>
                  <a:cubicBezTo>
                    <a:pt x="43781" y="537"/>
                    <a:pt x="42374" y="0"/>
                    <a:pt x="416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241" name="Google Shape;241;p17"/>
            <p:cNvSpPr/>
            <p:nvPr/>
          </p:nvSpPr>
          <p:spPr>
            <a:xfrm rot="10800000">
              <a:off x="-2090803" y="4510006"/>
              <a:ext cx="3188814" cy="981730"/>
            </a:xfrm>
            <a:custGeom>
              <a:avLst/>
              <a:gdLst/>
              <a:ahLst/>
              <a:cxnLst/>
              <a:rect l="l" t="t" r="r" b="b"/>
              <a:pathLst>
                <a:path w="35720" h="10997" extrusionOk="0">
                  <a:moveTo>
                    <a:pt x="1" y="0"/>
                  </a:moveTo>
                  <a:lnTo>
                    <a:pt x="1" y="3774"/>
                  </a:lnTo>
                  <a:cubicBezTo>
                    <a:pt x="1" y="3774"/>
                    <a:pt x="1296" y="5680"/>
                    <a:pt x="3746" y="5680"/>
                  </a:cubicBezTo>
                  <a:cubicBezTo>
                    <a:pt x="3902" y="5680"/>
                    <a:pt x="4063" y="5672"/>
                    <a:pt x="4228" y="5656"/>
                  </a:cubicBezTo>
                  <a:lnTo>
                    <a:pt x="4228" y="5656"/>
                  </a:lnTo>
                  <a:cubicBezTo>
                    <a:pt x="4228" y="5656"/>
                    <a:pt x="3966" y="6406"/>
                    <a:pt x="5109" y="6668"/>
                  </a:cubicBezTo>
                  <a:cubicBezTo>
                    <a:pt x="5109" y="6668"/>
                    <a:pt x="5085" y="7799"/>
                    <a:pt x="6204" y="7977"/>
                  </a:cubicBezTo>
                  <a:cubicBezTo>
                    <a:pt x="6351" y="8001"/>
                    <a:pt x="6498" y="8013"/>
                    <a:pt x="6642" y="8013"/>
                  </a:cubicBezTo>
                  <a:cubicBezTo>
                    <a:pt x="7609" y="8013"/>
                    <a:pt x="8418" y="7457"/>
                    <a:pt x="7776" y="5882"/>
                  </a:cubicBezTo>
                  <a:lnTo>
                    <a:pt x="7776" y="5882"/>
                  </a:lnTo>
                  <a:cubicBezTo>
                    <a:pt x="7776" y="5882"/>
                    <a:pt x="8380" y="6157"/>
                    <a:pt x="8937" y="6157"/>
                  </a:cubicBezTo>
                  <a:cubicBezTo>
                    <a:pt x="9327" y="6157"/>
                    <a:pt x="9694" y="6022"/>
                    <a:pt x="9812" y="5560"/>
                  </a:cubicBezTo>
                  <a:cubicBezTo>
                    <a:pt x="9812" y="5560"/>
                    <a:pt x="10460" y="6241"/>
                    <a:pt x="11242" y="6241"/>
                  </a:cubicBezTo>
                  <a:cubicBezTo>
                    <a:pt x="11419" y="6241"/>
                    <a:pt x="11603" y="6206"/>
                    <a:pt x="11788" y="6120"/>
                  </a:cubicBezTo>
                  <a:cubicBezTo>
                    <a:pt x="11788" y="6120"/>
                    <a:pt x="12112" y="6879"/>
                    <a:pt x="12972" y="6879"/>
                  </a:cubicBezTo>
                  <a:cubicBezTo>
                    <a:pt x="13088" y="6879"/>
                    <a:pt x="13213" y="6865"/>
                    <a:pt x="13348" y="6834"/>
                  </a:cubicBezTo>
                  <a:cubicBezTo>
                    <a:pt x="14479" y="6572"/>
                    <a:pt x="14765" y="5560"/>
                    <a:pt x="14396" y="4906"/>
                  </a:cubicBezTo>
                  <a:lnTo>
                    <a:pt x="14396" y="4906"/>
                  </a:lnTo>
                  <a:cubicBezTo>
                    <a:pt x="14396" y="4906"/>
                    <a:pt x="14632" y="5112"/>
                    <a:pt x="14953" y="5112"/>
                  </a:cubicBezTo>
                  <a:cubicBezTo>
                    <a:pt x="15204" y="5112"/>
                    <a:pt x="15506" y="4986"/>
                    <a:pt x="15789" y="4536"/>
                  </a:cubicBezTo>
                  <a:cubicBezTo>
                    <a:pt x="15789" y="4536"/>
                    <a:pt x="15884" y="5465"/>
                    <a:pt x="17086" y="5465"/>
                  </a:cubicBezTo>
                  <a:cubicBezTo>
                    <a:pt x="18289" y="5465"/>
                    <a:pt x="19777" y="4441"/>
                    <a:pt x="18944" y="2953"/>
                  </a:cubicBezTo>
                  <a:lnTo>
                    <a:pt x="18944" y="2953"/>
                  </a:lnTo>
                  <a:cubicBezTo>
                    <a:pt x="18944" y="2953"/>
                    <a:pt x="19249" y="3078"/>
                    <a:pt x="19587" y="3078"/>
                  </a:cubicBezTo>
                  <a:cubicBezTo>
                    <a:pt x="19917" y="3078"/>
                    <a:pt x="20279" y="2959"/>
                    <a:pt x="20420" y="2489"/>
                  </a:cubicBezTo>
                  <a:lnTo>
                    <a:pt x="20420" y="2489"/>
                  </a:lnTo>
                  <a:cubicBezTo>
                    <a:pt x="20420" y="2489"/>
                    <a:pt x="20361" y="3703"/>
                    <a:pt x="21742" y="4536"/>
                  </a:cubicBezTo>
                  <a:cubicBezTo>
                    <a:pt x="21742" y="4536"/>
                    <a:pt x="20468" y="5739"/>
                    <a:pt x="20837" y="7323"/>
                  </a:cubicBezTo>
                  <a:cubicBezTo>
                    <a:pt x="21206" y="8894"/>
                    <a:pt x="23123" y="9454"/>
                    <a:pt x="23861" y="9454"/>
                  </a:cubicBezTo>
                  <a:cubicBezTo>
                    <a:pt x="23861" y="9454"/>
                    <a:pt x="23956" y="10656"/>
                    <a:pt x="24706" y="10942"/>
                  </a:cubicBezTo>
                  <a:cubicBezTo>
                    <a:pt x="24806" y="10978"/>
                    <a:pt x="24943" y="10997"/>
                    <a:pt x="25105" y="10997"/>
                  </a:cubicBezTo>
                  <a:cubicBezTo>
                    <a:pt x="26161" y="10997"/>
                    <a:pt x="28243" y="10206"/>
                    <a:pt x="27469" y="8430"/>
                  </a:cubicBezTo>
                  <a:cubicBezTo>
                    <a:pt x="27469" y="8430"/>
                    <a:pt x="28957" y="7930"/>
                    <a:pt x="28457" y="6739"/>
                  </a:cubicBezTo>
                  <a:lnTo>
                    <a:pt x="28457" y="6739"/>
                  </a:lnTo>
                  <a:cubicBezTo>
                    <a:pt x="28457" y="6739"/>
                    <a:pt x="28458" y="6739"/>
                    <a:pt x="28460" y="6739"/>
                  </a:cubicBezTo>
                  <a:cubicBezTo>
                    <a:pt x="28531" y="6739"/>
                    <a:pt x="29811" y="6717"/>
                    <a:pt x="29719" y="5096"/>
                  </a:cubicBezTo>
                  <a:cubicBezTo>
                    <a:pt x="29719" y="5096"/>
                    <a:pt x="32600" y="4989"/>
                    <a:pt x="32231" y="2489"/>
                  </a:cubicBezTo>
                  <a:lnTo>
                    <a:pt x="32231" y="2489"/>
                  </a:lnTo>
                  <a:cubicBezTo>
                    <a:pt x="32231" y="2489"/>
                    <a:pt x="32334" y="2516"/>
                    <a:pt x="32480" y="2516"/>
                  </a:cubicBezTo>
                  <a:cubicBezTo>
                    <a:pt x="32812" y="2516"/>
                    <a:pt x="33367" y="2372"/>
                    <a:pt x="33434" y="1429"/>
                  </a:cubicBezTo>
                  <a:cubicBezTo>
                    <a:pt x="33434" y="1429"/>
                    <a:pt x="33836" y="1629"/>
                    <a:pt x="34306" y="1629"/>
                  </a:cubicBezTo>
                  <a:cubicBezTo>
                    <a:pt x="34880" y="1629"/>
                    <a:pt x="35556" y="1330"/>
                    <a:pt x="35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</p:grpSp>
      <p:sp>
        <p:nvSpPr>
          <p:cNvPr id="242" name="Google Shape;242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28"/>
          <p:cNvSpPr txBox="1">
            <a:spLocks noGrp="1"/>
          </p:cNvSpPr>
          <p:nvPr>
            <p:ph type="subTitle" idx="1"/>
          </p:nvPr>
        </p:nvSpPr>
        <p:spPr>
          <a:xfrm>
            <a:off x="4569877" y="4825365"/>
            <a:ext cx="305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67" b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 dirty="0"/>
          </a:p>
        </p:txBody>
      </p:sp>
      <p:sp>
        <p:nvSpPr>
          <p:cNvPr id="409" name="Google Shape;409;p28"/>
          <p:cNvSpPr txBox="1">
            <a:spLocks noGrp="1"/>
          </p:cNvSpPr>
          <p:nvPr>
            <p:ph type="subTitle" idx="2"/>
          </p:nvPr>
        </p:nvSpPr>
        <p:spPr>
          <a:xfrm>
            <a:off x="1010758" y="4825367"/>
            <a:ext cx="30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67" b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 dirty="0"/>
          </a:p>
        </p:txBody>
      </p:sp>
      <p:sp>
        <p:nvSpPr>
          <p:cNvPr id="410" name="Google Shape;410;p28"/>
          <p:cNvSpPr txBox="1">
            <a:spLocks noGrp="1"/>
          </p:cNvSpPr>
          <p:nvPr>
            <p:ph type="subTitle" idx="3"/>
          </p:nvPr>
        </p:nvSpPr>
        <p:spPr>
          <a:xfrm>
            <a:off x="4569867" y="4264967"/>
            <a:ext cx="30524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11" name="Google Shape;411;p28"/>
          <p:cNvSpPr txBox="1">
            <a:spLocks noGrp="1"/>
          </p:cNvSpPr>
          <p:nvPr>
            <p:ph type="subTitle" idx="4"/>
          </p:nvPr>
        </p:nvSpPr>
        <p:spPr>
          <a:xfrm>
            <a:off x="1010483" y="4264967"/>
            <a:ext cx="30520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12" name="Google Shape;412;p28"/>
          <p:cNvSpPr txBox="1">
            <a:spLocks noGrp="1"/>
          </p:cNvSpPr>
          <p:nvPr>
            <p:ph type="subTitle" idx="5"/>
          </p:nvPr>
        </p:nvSpPr>
        <p:spPr>
          <a:xfrm>
            <a:off x="8129211" y="4825365"/>
            <a:ext cx="305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67" b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 dirty="0"/>
          </a:p>
        </p:txBody>
      </p:sp>
      <p:sp>
        <p:nvSpPr>
          <p:cNvPr id="413" name="Google Shape;413;p28"/>
          <p:cNvSpPr txBox="1">
            <a:spLocks noGrp="1"/>
          </p:cNvSpPr>
          <p:nvPr>
            <p:ph type="subTitle" idx="6"/>
          </p:nvPr>
        </p:nvSpPr>
        <p:spPr>
          <a:xfrm>
            <a:off x="8129200" y="4264967"/>
            <a:ext cx="30524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14" name="Google Shape;414;p28"/>
          <p:cNvSpPr/>
          <p:nvPr/>
        </p:nvSpPr>
        <p:spPr>
          <a:xfrm flipH="1">
            <a:off x="7947722" y="-761843"/>
            <a:ext cx="5541401" cy="1797816"/>
          </a:xfrm>
          <a:custGeom>
            <a:avLst/>
            <a:gdLst/>
            <a:ahLst/>
            <a:cxnLst/>
            <a:rect l="l" t="t" r="r" b="b"/>
            <a:pathLst>
              <a:path w="58878" h="19102" extrusionOk="0">
                <a:moveTo>
                  <a:pt x="28183" y="6453"/>
                </a:moveTo>
                <a:cubicBezTo>
                  <a:pt x="28183" y="6453"/>
                  <a:pt x="28290" y="6513"/>
                  <a:pt x="28457" y="6572"/>
                </a:cubicBezTo>
                <a:cubicBezTo>
                  <a:pt x="28433" y="6727"/>
                  <a:pt x="28433" y="6870"/>
                  <a:pt x="28445" y="7013"/>
                </a:cubicBezTo>
                <a:lnTo>
                  <a:pt x="28361" y="7013"/>
                </a:lnTo>
                <a:cubicBezTo>
                  <a:pt x="28314" y="6846"/>
                  <a:pt x="28254" y="6656"/>
                  <a:pt x="28183" y="6453"/>
                </a:cubicBezTo>
                <a:close/>
                <a:moveTo>
                  <a:pt x="1" y="0"/>
                </a:moveTo>
                <a:cubicBezTo>
                  <a:pt x="191" y="1462"/>
                  <a:pt x="937" y="1791"/>
                  <a:pt x="1569" y="1791"/>
                </a:cubicBezTo>
                <a:cubicBezTo>
                  <a:pt x="2085" y="1791"/>
                  <a:pt x="2525" y="1572"/>
                  <a:pt x="2525" y="1572"/>
                </a:cubicBezTo>
                <a:cubicBezTo>
                  <a:pt x="2591" y="2610"/>
                  <a:pt x="3199" y="2770"/>
                  <a:pt x="3567" y="2770"/>
                </a:cubicBezTo>
                <a:cubicBezTo>
                  <a:pt x="3730" y="2770"/>
                  <a:pt x="3846" y="2739"/>
                  <a:pt x="3846" y="2739"/>
                </a:cubicBezTo>
                <a:lnTo>
                  <a:pt x="3846" y="2739"/>
                </a:lnTo>
                <a:cubicBezTo>
                  <a:pt x="3442" y="5477"/>
                  <a:pt x="6609" y="5596"/>
                  <a:pt x="6609" y="5596"/>
                </a:cubicBezTo>
                <a:cubicBezTo>
                  <a:pt x="6525" y="7049"/>
                  <a:pt x="7442" y="7346"/>
                  <a:pt x="7835" y="7394"/>
                </a:cubicBezTo>
                <a:cubicBezTo>
                  <a:pt x="7859" y="7501"/>
                  <a:pt x="7883" y="7596"/>
                  <a:pt x="7906" y="7680"/>
                </a:cubicBezTo>
                <a:cubicBezTo>
                  <a:pt x="7680" y="8799"/>
                  <a:pt x="9073" y="9263"/>
                  <a:pt x="9073" y="9263"/>
                </a:cubicBezTo>
                <a:cubicBezTo>
                  <a:pt x="8215" y="11217"/>
                  <a:pt x="10516" y="12085"/>
                  <a:pt x="11676" y="12085"/>
                </a:cubicBezTo>
                <a:cubicBezTo>
                  <a:pt x="11851" y="12085"/>
                  <a:pt x="12001" y="12065"/>
                  <a:pt x="12109" y="12025"/>
                </a:cubicBezTo>
                <a:cubicBezTo>
                  <a:pt x="12193" y="11990"/>
                  <a:pt x="12276" y="11942"/>
                  <a:pt x="12348" y="11894"/>
                </a:cubicBezTo>
                <a:cubicBezTo>
                  <a:pt x="13169" y="12561"/>
                  <a:pt x="14360" y="12609"/>
                  <a:pt x="14360" y="12609"/>
                </a:cubicBezTo>
                <a:cubicBezTo>
                  <a:pt x="14266" y="14419"/>
                  <a:pt x="15715" y="14431"/>
                  <a:pt x="15752" y="14431"/>
                </a:cubicBezTo>
                <a:cubicBezTo>
                  <a:pt x="15752" y="14431"/>
                  <a:pt x="15753" y="14431"/>
                  <a:pt x="15753" y="14431"/>
                </a:cubicBezTo>
                <a:lnTo>
                  <a:pt x="15753" y="14431"/>
                </a:lnTo>
                <a:cubicBezTo>
                  <a:pt x="15205" y="15728"/>
                  <a:pt x="16836" y="16288"/>
                  <a:pt x="16836" y="16288"/>
                </a:cubicBezTo>
                <a:cubicBezTo>
                  <a:pt x="15982" y="18233"/>
                  <a:pt x="18259" y="19102"/>
                  <a:pt x="19423" y="19102"/>
                </a:cubicBezTo>
                <a:cubicBezTo>
                  <a:pt x="19606" y="19102"/>
                  <a:pt x="19761" y="19080"/>
                  <a:pt x="19872" y="19038"/>
                </a:cubicBezTo>
                <a:cubicBezTo>
                  <a:pt x="20694" y="18729"/>
                  <a:pt x="20789" y="17407"/>
                  <a:pt x="20789" y="17407"/>
                </a:cubicBezTo>
                <a:cubicBezTo>
                  <a:pt x="21611" y="17407"/>
                  <a:pt x="23706" y="16788"/>
                  <a:pt x="24111" y="15062"/>
                </a:cubicBezTo>
                <a:cubicBezTo>
                  <a:pt x="24301" y="14240"/>
                  <a:pt x="24099" y="13526"/>
                  <a:pt x="23825" y="12978"/>
                </a:cubicBezTo>
                <a:cubicBezTo>
                  <a:pt x="24504" y="12847"/>
                  <a:pt x="25444" y="12478"/>
                  <a:pt x="26064" y="11787"/>
                </a:cubicBezTo>
                <a:cubicBezTo>
                  <a:pt x="26409" y="12549"/>
                  <a:pt x="27385" y="13014"/>
                  <a:pt x="28242" y="13014"/>
                </a:cubicBezTo>
                <a:cubicBezTo>
                  <a:pt x="29564" y="13014"/>
                  <a:pt x="29659" y="12002"/>
                  <a:pt x="29659" y="12002"/>
                </a:cubicBezTo>
                <a:cubicBezTo>
                  <a:pt x="29973" y="12493"/>
                  <a:pt x="30307" y="12631"/>
                  <a:pt x="30584" y="12631"/>
                </a:cubicBezTo>
                <a:cubicBezTo>
                  <a:pt x="30937" y="12631"/>
                  <a:pt x="31195" y="12407"/>
                  <a:pt x="31195" y="12406"/>
                </a:cubicBezTo>
                <a:lnTo>
                  <a:pt x="31195" y="12406"/>
                </a:lnTo>
                <a:cubicBezTo>
                  <a:pt x="30790" y="13121"/>
                  <a:pt x="31100" y="14240"/>
                  <a:pt x="32350" y="14526"/>
                </a:cubicBezTo>
                <a:cubicBezTo>
                  <a:pt x="32497" y="14559"/>
                  <a:pt x="32633" y="14574"/>
                  <a:pt x="32759" y="14574"/>
                </a:cubicBezTo>
                <a:cubicBezTo>
                  <a:pt x="33700" y="14574"/>
                  <a:pt x="34053" y="13740"/>
                  <a:pt x="34053" y="13740"/>
                </a:cubicBezTo>
                <a:cubicBezTo>
                  <a:pt x="34255" y="13831"/>
                  <a:pt x="34455" y="13869"/>
                  <a:pt x="34648" y="13869"/>
                </a:cubicBezTo>
                <a:cubicBezTo>
                  <a:pt x="35512" y="13869"/>
                  <a:pt x="36220" y="13121"/>
                  <a:pt x="36220" y="13121"/>
                </a:cubicBezTo>
                <a:cubicBezTo>
                  <a:pt x="36351" y="13628"/>
                  <a:pt x="36750" y="13778"/>
                  <a:pt x="37176" y="13778"/>
                </a:cubicBezTo>
                <a:cubicBezTo>
                  <a:pt x="37789" y="13778"/>
                  <a:pt x="38458" y="13466"/>
                  <a:pt x="38458" y="13466"/>
                </a:cubicBezTo>
                <a:lnTo>
                  <a:pt x="38458" y="13466"/>
                </a:lnTo>
                <a:cubicBezTo>
                  <a:pt x="37764" y="15195"/>
                  <a:pt x="38646" y="15816"/>
                  <a:pt x="39701" y="15816"/>
                </a:cubicBezTo>
                <a:cubicBezTo>
                  <a:pt x="39860" y="15816"/>
                  <a:pt x="40023" y="15802"/>
                  <a:pt x="40184" y="15776"/>
                </a:cubicBezTo>
                <a:cubicBezTo>
                  <a:pt x="41423" y="15585"/>
                  <a:pt x="41399" y="14347"/>
                  <a:pt x="41399" y="14347"/>
                </a:cubicBezTo>
                <a:cubicBezTo>
                  <a:pt x="42661" y="14050"/>
                  <a:pt x="42363" y="13228"/>
                  <a:pt x="42363" y="13228"/>
                </a:cubicBezTo>
                <a:lnTo>
                  <a:pt x="42363" y="13228"/>
                </a:lnTo>
                <a:cubicBezTo>
                  <a:pt x="42541" y="13245"/>
                  <a:pt x="42714" y="13253"/>
                  <a:pt x="42883" y="13253"/>
                </a:cubicBezTo>
                <a:cubicBezTo>
                  <a:pt x="44583" y="13253"/>
                  <a:pt x="45785" y="12429"/>
                  <a:pt x="46435" y="11811"/>
                </a:cubicBezTo>
                <a:cubicBezTo>
                  <a:pt x="46530" y="11906"/>
                  <a:pt x="46638" y="11978"/>
                  <a:pt x="46768" y="12025"/>
                </a:cubicBezTo>
                <a:cubicBezTo>
                  <a:pt x="46880" y="12067"/>
                  <a:pt x="47035" y="12089"/>
                  <a:pt x="47217" y="12089"/>
                </a:cubicBezTo>
                <a:cubicBezTo>
                  <a:pt x="48381" y="12089"/>
                  <a:pt x="50659" y="11219"/>
                  <a:pt x="49805" y="9263"/>
                </a:cubicBezTo>
                <a:cubicBezTo>
                  <a:pt x="49805" y="9263"/>
                  <a:pt x="51436" y="8716"/>
                  <a:pt x="50888" y="7418"/>
                </a:cubicBezTo>
                <a:lnTo>
                  <a:pt x="50888" y="7418"/>
                </a:lnTo>
                <a:cubicBezTo>
                  <a:pt x="50888" y="7418"/>
                  <a:pt x="50888" y="7418"/>
                  <a:pt x="50889" y="7418"/>
                </a:cubicBezTo>
                <a:cubicBezTo>
                  <a:pt x="50926" y="7418"/>
                  <a:pt x="52375" y="7406"/>
                  <a:pt x="52281" y="5596"/>
                </a:cubicBezTo>
                <a:cubicBezTo>
                  <a:pt x="52281" y="5596"/>
                  <a:pt x="55436" y="5477"/>
                  <a:pt x="55031" y="2739"/>
                </a:cubicBezTo>
                <a:lnTo>
                  <a:pt x="55031" y="2739"/>
                </a:lnTo>
                <a:cubicBezTo>
                  <a:pt x="55031" y="2739"/>
                  <a:pt x="55148" y="2770"/>
                  <a:pt x="55311" y="2770"/>
                </a:cubicBezTo>
                <a:cubicBezTo>
                  <a:pt x="55680" y="2770"/>
                  <a:pt x="56291" y="2610"/>
                  <a:pt x="56365" y="1572"/>
                </a:cubicBezTo>
                <a:cubicBezTo>
                  <a:pt x="56365" y="1572"/>
                  <a:pt x="56805" y="1791"/>
                  <a:pt x="57320" y="1791"/>
                </a:cubicBezTo>
                <a:cubicBezTo>
                  <a:pt x="57951" y="1791"/>
                  <a:pt x="58694" y="1462"/>
                  <a:pt x="5887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grpSp>
        <p:nvGrpSpPr>
          <p:cNvPr id="415" name="Google Shape;415;p28"/>
          <p:cNvGrpSpPr/>
          <p:nvPr/>
        </p:nvGrpSpPr>
        <p:grpSpPr>
          <a:xfrm>
            <a:off x="-796621" y="-2107867"/>
            <a:ext cx="13171628" cy="10327904"/>
            <a:chOff x="-597467" y="-1580901"/>
            <a:chExt cx="9878721" cy="7745928"/>
          </a:xfrm>
        </p:grpSpPr>
        <p:grpSp>
          <p:nvGrpSpPr>
            <p:cNvPr id="416" name="Google Shape;416;p28"/>
            <p:cNvGrpSpPr/>
            <p:nvPr/>
          </p:nvGrpSpPr>
          <p:grpSpPr>
            <a:xfrm flipH="1">
              <a:off x="-597467" y="-447542"/>
              <a:ext cx="1985652" cy="6038587"/>
              <a:chOff x="4809321" y="100950"/>
              <a:chExt cx="1486600" cy="4520577"/>
            </a:xfrm>
          </p:grpSpPr>
          <p:sp>
            <p:nvSpPr>
              <p:cNvPr id="417" name="Google Shape;417;p28"/>
              <p:cNvSpPr/>
              <p:nvPr/>
            </p:nvSpPr>
            <p:spPr>
              <a:xfrm>
                <a:off x="5573782" y="100950"/>
                <a:ext cx="364605" cy="4520577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09371" extrusionOk="0">
                    <a:moveTo>
                      <a:pt x="1262" y="0"/>
                    </a:moveTo>
                    <a:cubicBezTo>
                      <a:pt x="1262" y="0"/>
                      <a:pt x="679" y="43375"/>
                      <a:pt x="679" y="46827"/>
                    </a:cubicBezTo>
                    <a:cubicBezTo>
                      <a:pt x="679" y="50280"/>
                      <a:pt x="715" y="79308"/>
                      <a:pt x="679" y="82582"/>
                    </a:cubicBezTo>
                    <a:cubicBezTo>
                      <a:pt x="631" y="85856"/>
                      <a:pt x="310" y="97607"/>
                      <a:pt x="357" y="98500"/>
                    </a:cubicBezTo>
                    <a:cubicBezTo>
                      <a:pt x="405" y="99393"/>
                      <a:pt x="0" y="109371"/>
                      <a:pt x="0" y="109371"/>
                    </a:cubicBezTo>
                    <a:lnTo>
                      <a:pt x="4537" y="106692"/>
                    </a:lnTo>
                    <a:cubicBezTo>
                      <a:pt x="4501" y="105799"/>
                      <a:pt x="4132" y="102227"/>
                      <a:pt x="3953" y="99548"/>
                    </a:cubicBezTo>
                    <a:cubicBezTo>
                      <a:pt x="3775" y="96869"/>
                      <a:pt x="3691" y="93738"/>
                      <a:pt x="3548" y="91059"/>
                    </a:cubicBezTo>
                    <a:cubicBezTo>
                      <a:pt x="3417" y="88380"/>
                      <a:pt x="2882" y="45375"/>
                      <a:pt x="2739" y="42696"/>
                    </a:cubicBezTo>
                    <a:cubicBezTo>
                      <a:pt x="2608" y="40017"/>
                      <a:pt x="2655" y="28706"/>
                      <a:pt x="2739" y="24837"/>
                    </a:cubicBezTo>
                    <a:cubicBezTo>
                      <a:pt x="2834" y="20967"/>
                      <a:pt x="3013" y="19622"/>
                      <a:pt x="2965" y="17538"/>
                    </a:cubicBezTo>
                    <a:cubicBezTo>
                      <a:pt x="2929" y="15454"/>
                      <a:pt x="3060" y="0"/>
                      <a:pt x="30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89"/>
              </a:p>
            </p:txBody>
          </p:sp>
          <p:sp>
            <p:nvSpPr>
              <p:cNvPr id="418" name="Google Shape;418;p28"/>
              <p:cNvSpPr/>
              <p:nvPr/>
            </p:nvSpPr>
            <p:spPr>
              <a:xfrm>
                <a:off x="5760748" y="1853251"/>
                <a:ext cx="535173" cy="580804"/>
              </a:xfrm>
              <a:custGeom>
                <a:avLst/>
                <a:gdLst/>
                <a:ahLst/>
                <a:cxnLst/>
                <a:rect l="l" t="t" r="r" b="b"/>
                <a:pathLst>
                  <a:path w="12948" h="14052" extrusionOk="0">
                    <a:moveTo>
                      <a:pt x="12289" y="1"/>
                    </a:moveTo>
                    <a:cubicBezTo>
                      <a:pt x="12117" y="1"/>
                      <a:pt x="11807" y="94"/>
                      <a:pt x="11311" y="324"/>
                    </a:cubicBezTo>
                    <a:cubicBezTo>
                      <a:pt x="8918" y="1419"/>
                      <a:pt x="5442" y="4253"/>
                      <a:pt x="3179" y="6598"/>
                    </a:cubicBezTo>
                    <a:cubicBezTo>
                      <a:pt x="905" y="8932"/>
                      <a:pt x="0" y="11266"/>
                      <a:pt x="0" y="11266"/>
                    </a:cubicBezTo>
                    <a:lnTo>
                      <a:pt x="893" y="14052"/>
                    </a:lnTo>
                    <a:cubicBezTo>
                      <a:pt x="774" y="10194"/>
                      <a:pt x="3691" y="8039"/>
                      <a:pt x="4549" y="6586"/>
                    </a:cubicBezTo>
                    <a:cubicBezTo>
                      <a:pt x="5406" y="5134"/>
                      <a:pt x="9871" y="2205"/>
                      <a:pt x="10823" y="1741"/>
                    </a:cubicBezTo>
                    <a:cubicBezTo>
                      <a:pt x="11579" y="1372"/>
                      <a:pt x="12948" y="1"/>
                      <a:pt x="12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89"/>
              </a:p>
            </p:txBody>
          </p:sp>
          <p:sp>
            <p:nvSpPr>
              <p:cNvPr id="419" name="Google Shape;419;p28"/>
              <p:cNvSpPr/>
              <p:nvPr/>
            </p:nvSpPr>
            <p:spPr>
              <a:xfrm>
                <a:off x="4809321" y="106364"/>
                <a:ext cx="1476420" cy="4472342"/>
              </a:xfrm>
              <a:custGeom>
                <a:avLst/>
                <a:gdLst/>
                <a:ahLst/>
                <a:cxnLst/>
                <a:rect l="l" t="t" r="r" b="b"/>
                <a:pathLst>
                  <a:path w="18372" h="108204" extrusionOk="0">
                    <a:moveTo>
                      <a:pt x="0" y="0"/>
                    </a:moveTo>
                    <a:cubicBezTo>
                      <a:pt x="0" y="0"/>
                      <a:pt x="8466" y="42303"/>
                      <a:pt x="8358" y="46434"/>
                    </a:cubicBezTo>
                    <a:cubicBezTo>
                      <a:pt x="8239" y="50554"/>
                      <a:pt x="10549" y="75069"/>
                      <a:pt x="10597" y="79581"/>
                    </a:cubicBezTo>
                    <a:cubicBezTo>
                      <a:pt x="10632" y="84106"/>
                      <a:pt x="11037" y="91273"/>
                      <a:pt x="11966" y="94893"/>
                    </a:cubicBezTo>
                    <a:cubicBezTo>
                      <a:pt x="12895" y="98512"/>
                      <a:pt x="14502" y="108204"/>
                      <a:pt x="14502" y="108204"/>
                    </a:cubicBezTo>
                    <a:lnTo>
                      <a:pt x="18372" y="105299"/>
                    </a:lnTo>
                    <a:cubicBezTo>
                      <a:pt x="17871" y="104668"/>
                      <a:pt x="14990" y="96810"/>
                      <a:pt x="13680" y="89630"/>
                    </a:cubicBezTo>
                    <a:cubicBezTo>
                      <a:pt x="12371" y="82463"/>
                      <a:pt x="10335" y="47351"/>
                      <a:pt x="8751" y="37648"/>
                    </a:cubicBezTo>
                    <a:cubicBezTo>
                      <a:pt x="7180" y="27956"/>
                      <a:pt x="953" y="0"/>
                      <a:pt x="9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89"/>
              </a:p>
            </p:txBody>
          </p:sp>
          <p:sp>
            <p:nvSpPr>
              <p:cNvPr id="420" name="Google Shape;420;p28"/>
              <p:cNvSpPr/>
              <p:nvPr/>
            </p:nvSpPr>
            <p:spPr>
              <a:xfrm>
                <a:off x="5451314" y="100950"/>
                <a:ext cx="172297" cy="207873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50293" extrusionOk="0">
                    <a:moveTo>
                      <a:pt x="60" y="0"/>
                    </a:moveTo>
                    <a:cubicBezTo>
                      <a:pt x="60" y="0"/>
                      <a:pt x="0" y="41660"/>
                      <a:pt x="393" y="48054"/>
                    </a:cubicBezTo>
                    <a:lnTo>
                      <a:pt x="1893" y="50292"/>
                    </a:lnTo>
                    <a:cubicBezTo>
                      <a:pt x="1893" y="50292"/>
                      <a:pt x="1250" y="20372"/>
                      <a:pt x="1691" y="13526"/>
                    </a:cubicBezTo>
                    <a:cubicBezTo>
                      <a:pt x="2143" y="6680"/>
                      <a:pt x="1846" y="0"/>
                      <a:pt x="18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89"/>
              </a:p>
            </p:txBody>
          </p:sp>
        </p:grpSp>
        <p:sp>
          <p:nvSpPr>
            <p:cNvPr id="421" name="Google Shape;421;p28"/>
            <p:cNvSpPr/>
            <p:nvPr/>
          </p:nvSpPr>
          <p:spPr>
            <a:xfrm flipH="1">
              <a:off x="8662256" y="-1580901"/>
              <a:ext cx="618997" cy="7745928"/>
            </a:xfrm>
            <a:custGeom>
              <a:avLst/>
              <a:gdLst/>
              <a:ahLst/>
              <a:cxnLst/>
              <a:rect l="l" t="t" r="r" b="b"/>
              <a:pathLst>
                <a:path w="2525" h="109371" extrusionOk="0">
                  <a:moveTo>
                    <a:pt x="691" y="0"/>
                  </a:moveTo>
                  <a:cubicBezTo>
                    <a:pt x="691" y="0"/>
                    <a:pt x="369" y="43375"/>
                    <a:pt x="369" y="46827"/>
                  </a:cubicBezTo>
                  <a:cubicBezTo>
                    <a:pt x="369" y="50280"/>
                    <a:pt x="393" y="79308"/>
                    <a:pt x="369" y="82582"/>
                  </a:cubicBezTo>
                  <a:cubicBezTo>
                    <a:pt x="346" y="85856"/>
                    <a:pt x="167" y="97607"/>
                    <a:pt x="191" y="98500"/>
                  </a:cubicBezTo>
                  <a:cubicBezTo>
                    <a:pt x="215" y="99393"/>
                    <a:pt x="0" y="109371"/>
                    <a:pt x="0" y="109371"/>
                  </a:cubicBezTo>
                  <a:lnTo>
                    <a:pt x="2524" y="106692"/>
                  </a:lnTo>
                  <a:cubicBezTo>
                    <a:pt x="2489" y="105799"/>
                    <a:pt x="2298" y="102227"/>
                    <a:pt x="2191" y="99548"/>
                  </a:cubicBezTo>
                  <a:cubicBezTo>
                    <a:pt x="2096" y="96869"/>
                    <a:pt x="2048" y="93738"/>
                    <a:pt x="1965" y="91059"/>
                  </a:cubicBezTo>
                  <a:cubicBezTo>
                    <a:pt x="1893" y="88380"/>
                    <a:pt x="1596" y="45375"/>
                    <a:pt x="1524" y="42696"/>
                  </a:cubicBezTo>
                  <a:cubicBezTo>
                    <a:pt x="1441" y="40017"/>
                    <a:pt x="1465" y="28706"/>
                    <a:pt x="1524" y="24837"/>
                  </a:cubicBezTo>
                  <a:cubicBezTo>
                    <a:pt x="1572" y="20967"/>
                    <a:pt x="1667" y="19622"/>
                    <a:pt x="1643" y="17538"/>
                  </a:cubicBezTo>
                  <a:cubicBezTo>
                    <a:pt x="1619" y="15454"/>
                    <a:pt x="1691" y="0"/>
                    <a:pt x="1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grpSp>
          <p:nvGrpSpPr>
            <p:cNvPr id="422" name="Google Shape;422;p28"/>
            <p:cNvGrpSpPr/>
            <p:nvPr/>
          </p:nvGrpSpPr>
          <p:grpSpPr>
            <a:xfrm flipH="1">
              <a:off x="8186673" y="-447552"/>
              <a:ext cx="1094577" cy="5867331"/>
              <a:chOff x="-1" y="-447552"/>
              <a:chExt cx="1094577" cy="5867331"/>
            </a:xfrm>
          </p:grpSpPr>
          <p:sp>
            <p:nvSpPr>
              <p:cNvPr id="423" name="Google Shape;423;p28"/>
              <p:cNvSpPr/>
              <p:nvPr/>
            </p:nvSpPr>
            <p:spPr>
              <a:xfrm>
                <a:off x="-1" y="-447552"/>
                <a:ext cx="758016" cy="586732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119194" extrusionOk="0">
                    <a:moveTo>
                      <a:pt x="3144" y="0"/>
                    </a:moveTo>
                    <a:cubicBezTo>
                      <a:pt x="3144" y="0"/>
                      <a:pt x="3608" y="28754"/>
                      <a:pt x="3608" y="35302"/>
                    </a:cubicBezTo>
                    <a:cubicBezTo>
                      <a:pt x="3608" y="41862"/>
                      <a:pt x="2680" y="57948"/>
                      <a:pt x="2310" y="68830"/>
                    </a:cubicBezTo>
                    <a:cubicBezTo>
                      <a:pt x="1941" y="79712"/>
                      <a:pt x="2263" y="97286"/>
                      <a:pt x="1620" y="102060"/>
                    </a:cubicBezTo>
                    <a:cubicBezTo>
                      <a:pt x="977" y="106823"/>
                      <a:pt x="739" y="113383"/>
                      <a:pt x="560" y="114871"/>
                    </a:cubicBezTo>
                    <a:cubicBezTo>
                      <a:pt x="370" y="116360"/>
                      <a:pt x="1" y="119193"/>
                      <a:pt x="1" y="119193"/>
                    </a:cubicBezTo>
                    <a:lnTo>
                      <a:pt x="2906" y="119193"/>
                    </a:lnTo>
                    <a:cubicBezTo>
                      <a:pt x="2906" y="119193"/>
                      <a:pt x="3882" y="104584"/>
                      <a:pt x="3692" y="91928"/>
                    </a:cubicBezTo>
                    <a:cubicBezTo>
                      <a:pt x="3513" y="79260"/>
                      <a:pt x="4299" y="54674"/>
                      <a:pt x="4620" y="49161"/>
                    </a:cubicBezTo>
                    <a:cubicBezTo>
                      <a:pt x="4942" y="43648"/>
                      <a:pt x="4763" y="30397"/>
                      <a:pt x="4620" y="26075"/>
                    </a:cubicBezTo>
                    <a:cubicBezTo>
                      <a:pt x="4489" y="21753"/>
                      <a:pt x="4204" y="0"/>
                      <a:pt x="42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89"/>
              </a:p>
            </p:txBody>
          </p:sp>
          <p:sp>
            <p:nvSpPr>
              <p:cNvPr id="424" name="Google Shape;424;p28"/>
              <p:cNvSpPr/>
              <p:nvPr/>
            </p:nvSpPr>
            <p:spPr>
              <a:xfrm rot="-572939">
                <a:off x="54721" y="4601231"/>
                <a:ext cx="985140" cy="741975"/>
              </a:xfrm>
              <a:custGeom>
                <a:avLst/>
                <a:gdLst/>
                <a:ahLst/>
                <a:cxnLst/>
                <a:rect l="l" t="t" r="r" b="b"/>
                <a:pathLst>
                  <a:path w="17949" h="13518" extrusionOk="0">
                    <a:moveTo>
                      <a:pt x="9048" y="0"/>
                    </a:moveTo>
                    <a:cubicBezTo>
                      <a:pt x="9048" y="0"/>
                      <a:pt x="8334" y="1310"/>
                      <a:pt x="7560" y="2167"/>
                    </a:cubicBezTo>
                    <a:cubicBezTo>
                      <a:pt x="6786" y="3036"/>
                      <a:pt x="7095" y="6275"/>
                      <a:pt x="7095" y="6275"/>
                    </a:cubicBezTo>
                    <a:cubicBezTo>
                      <a:pt x="7095" y="6275"/>
                      <a:pt x="1559" y="8644"/>
                      <a:pt x="463" y="11799"/>
                    </a:cubicBezTo>
                    <a:cubicBezTo>
                      <a:pt x="1" y="13133"/>
                      <a:pt x="139" y="13518"/>
                      <a:pt x="454" y="13518"/>
                    </a:cubicBezTo>
                    <a:cubicBezTo>
                      <a:pt x="884" y="13518"/>
                      <a:pt x="1642" y="12799"/>
                      <a:pt x="1642" y="12799"/>
                    </a:cubicBezTo>
                    <a:cubicBezTo>
                      <a:pt x="1642" y="12799"/>
                      <a:pt x="4345" y="7882"/>
                      <a:pt x="6714" y="7513"/>
                    </a:cubicBezTo>
                    <a:cubicBezTo>
                      <a:pt x="9084" y="7132"/>
                      <a:pt x="13548" y="6894"/>
                      <a:pt x="14275" y="6775"/>
                    </a:cubicBezTo>
                    <a:cubicBezTo>
                      <a:pt x="14989" y="6644"/>
                      <a:pt x="17811" y="4548"/>
                      <a:pt x="17930" y="3786"/>
                    </a:cubicBezTo>
                    <a:cubicBezTo>
                      <a:pt x="17949" y="3677"/>
                      <a:pt x="17910" y="3629"/>
                      <a:pt x="17828" y="3629"/>
                    </a:cubicBezTo>
                    <a:cubicBezTo>
                      <a:pt x="17339" y="3629"/>
                      <a:pt x="15311" y="5300"/>
                      <a:pt x="14680" y="5453"/>
                    </a:cubicBezTo>
                    <a:cubicBezTo>
                      <a:pt x="14029" y="5611"/>
                      <a:pt x="10463" y="6240"/>
                      <a:pt x="8894" y="6240"/>
                    </a:cubicBezTo>
                    <a:cubicBezTo>
                      <a:pt x="8683" y="6240"/>
                      <a:pt x="8508" y="6229"/>
                      <a:pt x="8381" y="6203"/>
                    </a:cubicBezTo>
                    <a:cubicBezTo>
                      <a:pt x="7310" y="5977"/>
                      <a:pt x="7488" y="2500"/>
                      <a:pt x="8203" y="2370"/>
                    </a:cubicBezTo>
                    <a:cubicBezTo>
                      <a:pt x="8905" y="2239"/>
                      <a:pt x="9786" y="226"/>
                      <a:pt x="9786" y="226"/>
                    </a:cubicBezTo>
                    <a:lnTo>
                      <a:pt x="90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89"/>
              </a:p>
            </p:txBody>
          </p:sp>
        </p:grpSp>
      </p:grpSp>
      <p:sp>
        <p:nvSpPr>
          <p:cNvPr id="425" name="Google Shape;425;p28"/>
          <p:cNvSpPr/>
          <p:nvPr/>
        </p:nvSpPr>
        <p:spPr>
          <a:xfrm rot="10800000" flipH="1">
            <a:off x="-2933710" y="5588957"/>
            <a:ext cx="5541401" cy="1797816"/>
          </a:xfrm>
          <a:custGeom>
            <a:avLst/>
            <a:gdLst/>
            <a:ahLst/>
            <a:cxnLst/>
            <a:rect l="l" t="t" r="r" b="b"/>
            <a:pathLst>
              <a:path w="58878" h="19102" extrusionOk="0">
                <a:moveTo>
                  <a:pt x="28183" y="6453"/>
                </a:moveTo>
                <a:cubicBezTo>
                  <a:pt x="28183" y="6453"/>
                  <a:pt x="28290" y="6513"/>
                  <a:pt x="28457" y="6572"/>
                </a:cubicBezTo>
                <a:cubicBezTo>
                  <a:pt x="28433" y="6727"/>
                  <a:pt x="28433" y="6870"/>
                  <a:pt x="28445" y="7013"/>
                </a:cubicBezTo>
                <a:lnTo>
                  <a:pt x="28361" y="7013"/>
                </a:lnTo>
                <a:cubicBezTo>
                  <a:pt x="28314" y="6846"/>
                  <a:pt x="28254" y="6656"/>
                  <a:pt x="28183" y="6453"/>
                </a:cubicBezTo>
                <a:close/>
                <a:moveTo>
                  <a:pt x="1" y="0"/>
                </a:moveTo>
                <a:cubicBezTo>
                  <a:pt x="191" y="1462"/>
                  <a:pt x="937" y="1791"/>
                  <a:pt x="1569" y="1791"/>
                </a:cubicBezTo>
                <a:cubicBezTo>
                  <a:pt x="2085" y="1791"/>
                  <a:pt x="2525" y="1572"/>
                  <a:pt x="2525" y="1572"/>
                </a:cubicBezTo>
                <a:cubicBezTo>
                  <a:pt x="2591" y="2610"/>
                  <a:pt x="3199" y="2770"/>
                  <a:pt x="3567" y="2770"/>
                </a:cubicBezTo>
                <a:cubicBezTo>
                  <a:pt x="3730" y="2770"/>
                  <a:pt x="3846" y="2739"/>
                  <a:pt x="3846" y="2739"/>
                </a:cubicBezTo>
                <a:lnTo>
                  <a:pt x="3846" y="2739"/>
                </a:lnTo>
                <a:cubicBezTo>
                  <a:pt x="3442" y="5477"/>
                  <a:pt x="6609" y="5596"/>
                  <a:pt x="6609" y="5596"/>
                </a:cubicBezTo>
                <a:cubicBezTo>
                  <a:pt x="6525" y="7049"/>
                  <a:pt x="7442" y="7346"/>
                  <a:pt x="7835" y="7394"/>
                </a:cubicBezTo>
                <a:cubicBezTo>
                  <a:pt x="7859" y="7501"/>
                  <a:pt x="7883" y="7596"/>
                  <a:pt x="7906" y="7680"/>
                </a:cubicBezTo>
                <a:cubicBezTo>
                  <a:pt x="7680" y="8799"/>
                  <a:pt x="9073" y="9263"/>
                  <a:pt x="9073" y="9263"/>
                </a:cubicBezTo>
                <a:cubicBezTo>
                  <a:pt x="8215" y="11217"/>
                  <a:pt x="10516" y="12085"/>
                  <a:pt x="11676" y="12085"/>
                </a:cubicBezTo>
                <a:cubicBezTo>
                  <a:pt x="11851" y="12085"/>
                  <a:pt x="12001" y="12065"/>
                  <a:pt x="12109" y="12025"/>
                </a:cubicBezTo>
                <a:cubicBezTo>
                  <a:pt x="12193" y="11990"/>
                  <a:pt x="12276" y="11942"/>
                  <a:pt x="12348" y="11894"/>
                </a:cubicBezTo>
                <a:cubicBezTo>
                  <a:pt x="13169" y="12561"/>
                  <a:pt x="14360" y="12609"/>
                  <a:pt x="14360" y="12609"/>
                </a:cubicBezTo>
                <a:cubicBezTo>
                  <a:pt x="14266" y="14419"/>
                  <a:pt x="15715" y="14431"/>
                  <a:pt x="15752" y="14431"/>
                </a:cubicBezTo>
                <a:cubicBezTo>
                  <a:pt x="15752" y="14431"/>
                  <a:pt x="15753" y="14431"/>
                  <a:pt x="15753" y="14431"/>
                </a:cubicBezTo>
                <a:lnTo>
                  <a:pt x="15753" y="14431"/>
                </a:lnTo>
                <a:cubicBezTo>
                  <a:pt x="15205" y="15728"/>
                  <a:pt x="16836" y="16288"/>
                  <a:pt x="16836" y="16288"/>
                </a:cubicBezTo>
                <a:cubicBezTo>
                  <a:pt x="15982" y="18233"/>
                  <a:pt x="18259" y="19102"/>
                  <a:pt x="19423" y="19102"/>
                </a:cubicBezTo>
                <a:cubicBezTo>
                  <a:pt x="19606" y="19102"/>
                  <a:pt x="19761" y="19080"/>
                  <a:pt x="19872" y="19038"/>
                </a:cubicBezTo>
                <a:cubicBezTo>
                  <a:pt x="20694" y="18729"/>
                  <a:pt x="20789" y="17407"/>
                  <a:pt x="20789" y="17407"/>
                </a:cubicBezTo>
                <a:cubicBezTo>
                  <a:pt x="21611" y="17407"/>
                  <a:pt x="23706" y="16788"/>
                  <a:pt x="24111" y="15062"/>
                </a:cubicBezTo>
                <a:cubicBezTo>
                  <a:pt x="24301" y="14240"/>
                  <a:pt x="24099" y="13526"/>
                  <a:pt x="23825" y="12978"/>
                </a:cubicBezTo>
                <a:cubicBezTo>
                  <a:pt x="24504" y="12847"/>
                  <a:pt x="25444" y="12478"/>
                  <a:pt x="26064" y="11787"/>
                </a:cubicBezTo>
                <a:cubicBezTo>
                  <a:pt x="26409" y="12549"/>
                  <a:pt x="27385" y="13014"/>
                  <a:pt x="28242" y="13014"/>
                </a:cubicBezTo>
                <a:cubicBezTo>
                  <a:pt x="29564" y="13014"/>
                  <a:pt x="29659" y="12002"/>
                  <a:pt x="29659" y="12002"/>
                </a:cubicBezTo>
                <a:cubicBezTo>
                  <a:pt x="29973" y="12493"/>
                  <a:pt x="30307" y="12631"/>
                  <a:pt x="30584" y="12631"/>
                </a:cubicBezTo>
                <a:cubicBezTo>
                  <a:pt x="30937" y="12631"/>
                  <a:pt x="31195" y="12407"/>
                  <a:pt x="31195" y="12406"/>
                </a:cubicBezTo>
                <a:lnTo>
                  <a:pt x="31195" y="12406"/>
                </a:lnTo>
                <a:cubicBezTo>
                  <a:pt x="30790" y="13121"/>
                  <a:pt x="31100" y="14240"/>
                  <a:pt x="32350" y="14526"/>
                </a:cubicBezTo>
                <a:cubicBezTo>
                  <a:pt x="32497" y="14559"/>
                  <a:pt x="32633" y="14574"/>
                  <a:pt x="32759" y="14574"/>
                </a:cubicBezTo>
                <a:cubicBezTo>
                  <a:pt x="33700" y="14574"/>
                  <a:pt x="34053" y="13740"/>
                  <a:pt x="34053" y="13740"/>
                </a:cubicBezTo>
                <a:cubicBezTo>
                  <a:pt x="34255" y="13831"/>
                  <a:pt x="34455" y="13869"/>
                  <a:pt x="34648" y="13869"/>
                </a:cubicBezTo>
                <a:cubicBezTo>
                  <a:pt x="35512" y="13869"/>
                  <a:pt x="36220" y="13121"/>
                  <a:pt x="36220" y="13121"/>
                </a:cubicBezTo>
                <a:cubicBezTo>
                  <a:pt x="36351" y="13628"/>
                  <a:pt x="36750" y="13778"/>
                  <a:pt x="37176" y="13778"/>
                </a:cubicBezTo>
                <a:cubicBezTo>
                  <a:pt x="37789" y="13778"/>
                  <a:pt x="38458" y="13466"/>
                  <a:pt x="38458" y="13466"/>
                </a:cubicBezTo>
                <a:lnTo>
                  <a:pt x="38458" y="13466"/>
                </a:lnTo>
                <a:cubicBezTo>
                  <a:pt x="37764" y="15195"/>
                  <a:pt x="38646" y="15816"/>
                  <a:pt x="39701" y="15816"/>
                </a:cubicBezTo>
                <a:cubicBezTo>
                  <a:pt x="39860" y="15816"/>
                  <a:pt x="40023" y="15802"/>
                  <a:pt x="40184" y="15776"/>
                </a:cubicBezTo>
                <a:cubicBezTo>
                  <a:pt x="41423" y="15585"/>
                  <a:pt x="41399" y="14347"/>
                  <a:pt x="41399" y="14347"/>
                </a:cubicBezTo>
                <a:cubicBezTo>
                  <a:pt x="42661" y="14050"/>
                  <a:pt x="42363" y="13228"/>
                  <a:pt x="42363" y="13228"/>
                </a:cubicBezTo>
                <a:lnTo>
                  <a:pt x="42363" y="13228"/>
                </a:lnTo>
                <a:cubicBezTo>
                  <a:pt x="42541" y="13245"/>
                  <a:pt x="42714" y="13253"/>
                  <a:pt x="42883" y="13253"/>
                </a:cubicBezTo>
                <a:cubicBezTo>
                  <a:pt x="44583" y="13253"/>
                  <a:pt x="45785" y="12429"/>
                  <a:pt x="46435" y="11811"/>
                </a:cubicBezTo>
                <a:cubicBezTo>
                  <a:pt x="46530" y="11906"/>
                  <a:pt x="46638" y="11978"/>
                  <a:pt x="46768" y="12025"/>
                </a:cubicBezTo>
                <a:cubicBezTo>
                  <a:pt x="46880" y="12067"/>
                  <a:pt x="47035" y="12089"/>
                  <a:pt x="47217" y="12089"/>
                </a:cubicBezTo>
                <a:cubicBezTo>
                  <a:pt x="48381" y="12089"/>
                  <a:pt x="50659" y="11219"/>
                  <a:pt x="49805" y="9263"/>
                </a:cubicBezTo>
                <a:cubicBezTo>
                  <a:pt x="49805" y="9263"/>
                  <a:pt x="51436" y="8716"/>
                  <a:pt x="50888" y="7418"/>
                </a:cubicBezTo>
                <a:lnTo>
                  <a:pt x="50888" y="7418"/>
                </a:lnTo>
                <a:cubicBezTo>
                  <a:pt x="50888" y="7418"/>
                  <a:pt x="50888" y="7418"/>
                  <a:pt x="50889" y="7418"/>
                </a:cubicBezTo>
                <a:cubicBezTo>
                  <a:pt x="50926" y="7418"/>
                  <a:pt x="52375" y="7406"/>
                  <a:pt x="52281" y="5596"/>
                </a:cubicBezTo>
                <a:cubicBezTo>
                  <a:pt x="52281" y="5596"/>
                  <a:pt x="55436" y="5477"/>
                  <a:pt x="55031" y="2739"/>
                </a:cubicBezTo>
                <a:lnTo>
                  <a:pt x="55031" y="2739"/>
                </a:lnTo>
                <a:cubicBezTo>
                  <a:pt x="55031" y="2739"/>
                  <a:pt x="55148" y="2770"/>
                  <a:pt x="55311" y="2770"/>
                </a:cubicBezTo>
                <a:cubicBezTo>
                  <a:pt x="55680" y="2770"/>
                  <a:pt x="56291" y="2610"/>
                  <a:pt x="56365" y="1572"/>
                </a:cubicBezTo>
                <a:cubicBezTo>
                  <a:pt x="56365" y="1572"/>
                  <a:pt x="56805" y="1791"/>
                  <a:pt x="57320" y="1791"/>
                </a:cubicBezTo>
                <a:cubicBezTo>
                  <a:pt x="57951" y="1791"/>
                  <a:pt x="58694" y="1462"/>
                  <a:pt x="5887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29"/>
          <p:cNvSpPr txBox="1">
            <a:spLocks noGrp="1"/>
          </p:cNvSpPr>
          <p:nvPr>
            <p:ph type="subTitle" idx="1"/>
          </p:nvPr>
        </p:nvSpPr>
        <p:spPr>
          <a:xfrm>
            <a:off x="1369599" y="3066800"/>
            <a:ext cx="42724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29" name="Google Shape;429;p29"/>
          <p:cNvSpPr txBox="1">
            <a:spLocks noGrp="1"/>
          </p:cNvSpPr>
          <p:nvPr>
            <p:ph type="subTitle" idx="2"/>
          </p:nvPr>
        </p:nvSpPr>
        <p:spPr>
          <a:xfrm>
            <a:off x="6550002" y="3066800"/>
            <a:ext cx="42724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30" name="Google Shape;430;p29"/>
          <p:cNvSpPr txBox="1">
            <a:spLocks noGrp="1"/>
          </p:cNvSpPr>
          <p:nvPr>
            <p:ph type="subTitle" idx="3"/>
          </p:nvPr>
        </p:nvSpPr>
        <p:spPr>
          <a:xfrm>
            <a:off x="1369599" y="5257300"/>
            <a:ext cx="42724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31" name="Google Shape;431;p29"/>
          <p:cNvSpPr txBox="1">
            <a:spLocks noGrp="1"/>
          </p:cNvSpPr>
          <p:nvPr>
            <p:ph type="subTitle" idx="4"/>
          </p:nvPr>
        </p:nvSpPr>
        <p:spPr>
          <a:xfrm>
            <a:off x="6550002" y="5257300"/>
            <a:ext cx="42724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32" name="Google Shape;432;p29"/>
          <p:cNvSpPr txBox="1">
            <a:spLocks noGrp="1"/>
          </p:cNvSpPr>
          <p:nvPr>
            <p:ph type="subTitle" idx="5"/>
          </p:nvPr>
        </p:nvSpPr>
        <p:spPr>
          <a:xfrm>
            <a:off x="1369599" y="2595867"/>
            <a:ext cx="42724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33" name="Google Shape;433;p29"/>
          <p:cNvSpPr txBox="1">
            <a:spLocks noGrp="1"/>
          </p:cNvSpPr>
          <p:nvPr>
            <p:ph type="subTitle" idx="6"/>
          </p:nvPr>
        </p:nvSpPr>
        <p:spPr>
          <a:xfrm>
            <a:off x="1369599" y="4786500"/>
            <a:ext cx="42724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34" name="Google Shape;434;p29"/>
          <p:cNvSpPr txBox="1">
            <a:spLocks noGrp="1"/>
          </p:cNvSpPr>
          <p:nvPr>
            <p:ph type="subTitle" idx="7"/>
          </p:nvPr>
        </p:nvSpPr>
        <p:spPr>
          <a:xfrm>
            <a:off x="6550002" y="2595867"/>
            <a:ext cx="42724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35" name="Google Shape;435;p29"/>
          <p:cNvSpPr txBox="1">
            <a:spLocks noGrp="1"/>
          </p:cNvSpPr>
          <p:nvPr>
            <p:ph type="subTitle" idx="8"/>
          </p:nvPr>
        </p:nvSpPr>
        <p:spPr>
          <a:xfrm>
            <a:off x="6550002" y="4786500"/>
            <a:ext cx="4272400" cy="6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32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436" name="Google Shape;436;p29"/>
          <p:cNvGrpSpPr/>
          <p:nvPr/>
        </p:nvGrpSpPr>
        <p:grpSpPr>
          <a:xfrm>
            <a:off x="-751105" y="-192797"/>
            <a:ext cx="12936145" cy="10360425"/>
            <a:chOff x="-563330" y="-144599"/>
            <a:chExt cx="9702109" cy="7770319"/>
          </a:xfrm>
        </p:grpSpPr>
        <p:sp>
          <p:nvSpPr>
            <p:cNvPr id="437" name="Google Shape;437;p29"/>
            <p:cNvSpPr/>
            <p:nvPr/>
          </p:nvSpPr>
          <p:spPr>
            <a:xfrm>
              <a:off x="-563330" y="-111781"/>
              <a:ext cx="2564428" cy="789557"/>
            </a:xfrm>
            <a:custGeom>
              <a:avLst/>
              <a:gdLst/>
              <a:ahLst/>
              <a:cxnLst/>
              <a:rect l="l" t="t" r="r" b="b"/>
              <a:pathLst>
                <a:path w="35720" h="10997" extrusionOk="0">
                  <a:moveTo>
                    <a:pt x="1" y="0"/>
                  </a:moveTo>
                  <a:lnTo>
                    <a:pt x="1" y="3774"/>
                  </a:lnTo>
                  <a:cubicBezTo>
                    <a:pt x="1" y="3774"/>
                    <a:pt x="1296" y="5680"/>
                    <a:pt x="3746" y="5680"/>
                  </a:cubicBezTo>
                  <a:cubicBezTo>
                    <a:pt x="3902" y="5680"/>
                    <a:pt x="4063" y="5672"/>
                    <a:pt x="4228" y="5656"/>
                  </a:cubicBezTo>
                  <a:lnTo>
                    <a:pt x="4228" y="5656"/>
                  </a:lnTo>
                  <a:cubicBezTo>
                    <a:pt x="4228" y="5656"/>
                    <a:pt x="3966" y="6406"/>
                    <a:pt x="5109" y="6668"/>
                  </a:cubicBezTo>
                  <a:cubicBezTo>
                    <a:pt x="5109" y="6668"/>
                    <a:pt x="5085" y="7799"/>
                    <a:pt x="6204" y="7977"/>
                  </a:cubicBezTo>
                  <a:cubicBezTo>
                    <a:pt x="6351" y="8001"/>
                    <a:pt x="6498" y="8013"/>
                    <a:pt x="6642" y="8013"/>
                  </a:cubicBezTo>
                  <a:cubicBezTo>
                    <a:pt x="7609" y="8013"/>
                    <a:pt x="8418" y="7457"/>
                    <a:pt x="7776" y="5882"/>
                  </a:cubicBezTo>
                  <a:lnTo>
                    <a:pt x="7776" y="5882"/>
                  </a:lnTo>
                  <a:cubicBezTo>
                    <a:pt x="7776" y="5882"/>
                    <a:pt x="8380" y="6157"/>
                    <a:pt x="8937" y="6157"/>
                  </a:cubicBezTo>
                  <a:cubicBezTo>
                    <a:pt x="9327" y="6157"/>
                    <a:pt x="9694" y="6022"/>
                    <a:pt x="9812" y="5560"/>
                  </a:cubicBezTo>
                  <a:cubicBezTo>
                    <a:pt x="9812" y="5560"/>
                    <a:pt x="10460" y="6241"/>
                    <a:pt x="11242" y="6241"/>
                  </a:cubicBezTo>
                  <a:cubicBezTo>
                    <a:pt x="11419" y="6241"/>
                    <a:pt x="11603" y="6206"/>
                    <a:pt x="11788" y="6120"/>
                  </a:cubicBezTo>
                  <a:cubicBezTo>
                    <a:pt x="11788" y="6120"/>
                    <a:pt x="12112" y="6879"/>
                    <a:pt x="12972" y="6879"/>
                  </a:cubicBezTo>
                  <a:cubicBezTo>
                    <a:pt x="13088" y="6879"/>
                    <a:pt x="13213" y="6865"/>
                    <a:pt x="13348" y="6834"/>
                  </a:cubicBezTo>
                  <a:cubicBezTo>
                    <a:pt x="14479" y="6572"/>
                    <a:pt x="14765" y="5560"/>
                    <a:pt x="14396" y="4906"/>
                  </a:cubicBezTo>
                  <a:lnTo>
                    <a:pt x="14396" y="4906"/>
                  </a:lnTo>
                  <a:cubicBezTo>
                    <a:pt x="14396" y="4906"/>
                    <a:pt x="14632" y="5112"/>
                    <a:pt x="14953" y="5112"/>
                  </a:cubicBezTo>
                  <a:cubicBezTo>
                    <a:pt x="15204" y="5112"/>
                    <a:pt x="15506" y="4986"/>
                    <a:pt x="15789" y="4536"/>
                  </a:cubicBezTo>
                  <a:cubicBezTo>
                    <a:pt x="15789" y="4536"/>
                    <a:pt x="15884" y="5465"/>
                    <a:pt x="17086" y="5465"/>
                  </a:cubicBezTo>
                  <a:cubicBezTo>
                    <a:pt x="18289" y="5465"/>
                    <a:pt x="19777" y="4441"/>
                    <a:pt x="18944" y="2953"/>
                  </a:cubicBezTo>
                  <a:lnTo>
                    <a:pt x="18944" y="2953"/>
                  </a:lnTo>
                  <a:cubicBezTo>
                    <a:pt x="18944" y="2953"/>
                    <a:pt x="19249" y="3078"/>
                    <a:pt x="19587" y="3078"/>
                  </a:cubicBezTo>
                  <a:cubicBezTo>
                    <a:pt x="19917" y="3078"/>
                    <a:pt x="20279" y="2959"/>
                    <a:pt x="20420" y="2489"/>
                  </a:cubicBezTo>
                  <a:lnTo>
                    <a:pt x="20420" y="2489"/>
                  </a:lnTo>
                  <a:cubicBezTo>
                    <a:pt x="20420" y="2489"/>
                    <a:pt x="20361" y="3703"/>
                    <a:pt x="21742" y="4536"/>
                  </a:cubicBezTo>
                  <a:cubicBezTo>
                    <a:pt x="21742" y="4536"/>
                    <a:pt x="20468" y="5739"/>
                    <a:pt x="20837" y="7323"/>
                  </a:cubicBezTo>
                  <a:cubicBezTo>
                    <a:pt x="21206" y="8894"/>
                    <a:pt x="23123" y="9454"/>
                    <a:pt x="23861" y="9454"/>
                  </a:cubicBezTo>
                  <a:cubicBezTo>
                    <a:pt x="23861" y="9454"/>
                    <a:pt x="23956" y="10656"/>
                    <a:pt x="24706" y="10942"/>
                  </a:cubicBezTo>
                  <a:cubicBezTo>
                    <a:pt x="24806" y="10978"/>
                    <a:pt x="24943" y="10997"/>
                    <a:pt x="25105" y="10997"/>
                  </a:cubicBezTo>
                  <a:cubicBezTo>
                    <a:pt x="26161" y="10997"/>
                    <a:pt x="28243" y="10206"/>
                    <a:pt x="27469" y="8430"/>
                  </a:cubicBezTo>
                  <a:cubicBezTo>
                    <a:pt x="27469" y="8430"/>
                    <a:pt x="28957" y="7930"/>
                    <a:pt x="28457" y="6739"/>
                  </a:cubicBezTo>
                  <a:lnTo>
                    <a:pt x="28457" y="6739"/>
                  </a:lnTo>
                  <a:cubicBezTo>
                    <a:pt x="28457" y="6739"/>
                    <a:pt x="28458" y="6739"/>
                    <a:pt x="28460" y="6739"/>
                  </a:cubicBezTo>
                  <a:cubicBezTo>
                    <a:pt x="28531" y="6739"/>
                    <a:pt x="29811" y="6717"/>
                    <a:pt x="29719" y="5096"/>
                  </a:cubicBezTo>
                  <a:cubicBezTo>
                    <a:pt x="29719" y="5096"/>
                    <a:pt x="32600" y="4989"/>
                    <a:pt x="32231" y="2489"/>
                  </a:cubicBezTo>
                  <a:lnTo>
                    <a:pt x="32231" y="2489"/>
                  </a:lnTo>
                  <a:cubicBezTo>
                    <a:pt x="32231" y="2489"/>
                    <a:pt x="32334" y="2516"/>
                    <a:pt x="32480" y="2516"/>
                  </a:cubicBezTo>
                  <a:cubicBezTo>
                    <a:pt x="32812" y="2516"/>
                    <a:pt x="33367" y="2372"/>
                    <a:pt x="33434" y="1429"/>
                  </a:cubicBezTo>
                  <a:cubicBezTo>
                    <a:pt x="33434" y="1429"/>
                    <a:pt x="33836" y="1629"/>
                    <a:pt x="34306" y="1629"/>
                  </a:cubicBezTo>
                  <a:cubicBezTo>
                    <a:pt x="34880" y="1629"/>
                    <a:pt x="35556" y="1330"/>
                    <a:pt x="35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438" name="Google Shape;438;p29"/>
            <p:cNvSpPr/>
            <p:nvPr/>
          </p:nvSpPr>
          <p:spPr>
            <a:xfrm flipH="1">
              <a:off x="6502811" y="-144599"/>
              <a:ext cx="2635968" cy="855197"/>
            </a:xfrm>
            <a:custGeom>
              <a:avLst/>
              <a:gdLst/>
              <a:ahLst/>
              <a:cxnLst/>
              <a:rect l="l" t="t" r="r" b="b"/>
              <a:pathLst>
                <a:path w="58878" h="19102" extrusionOk="0">
                  <a:moveTo>
                    <a:pt x="28183" y="6453"/>
                  </a:moveTo>
                  <a:cubicBezTo>
                    <a:pt x="28183" y="6453"/>
                    <a:pt x="28290" y="6513"/>
                    <a:pt x="28457" y="6572"/>
                  </a:cubicBezTo>
                  <a:cubicBezTo>
                    <a:pt x="28433" y="6727"/>
                    <a:pt x="28433" y="6870"/>
                    <a:pt x="28445" y="7013"/>
                  </a:cubicBezTo>
                  <a:lnTo>
                    <a:pt x="28361" y="7013"/>
                  </a:lnTo>
                  <a:cubicBezTo>
                    <a:pt x="28314" y="6846"/>
                    <a:pt x="28254" y="6656"/>
                    <a:pt x="28183" y="6453"/>
                  </a:cubicBezTo>
                  <a:close/>
                  <a:moveTo>
                    <a:pt x="1" y="0"/>
                  </a:moveTo>
                  <a:cubicBezTo>
                    <a:pt x="191" y="1462"/>
                    <a:pt x="937" y="1791"/>
                    <a:pt x="1569" y="1791"/>
                  </a:cubicBezTo>
                  <a:cubicBezTo>
                    <a:pt x="2085" y="1791"/>
                    <a:pt x="2525" y="1572"/>
                    <a:pt x="2525" y="1572"/>
                  </a:cubicBezTo>
                  <a:cubicBezTo>
                    <a:pt x="2591" y="2610"/>
                    <a:pt x="3199" y="2770"/>
                    <a:pt x="3567" y="2770"/>
                  </a:cubicBezTo>
                  <a:cubicBezTo>
                    <a:pt x="3730" y="2770"/>
                    <a:pt x="3846" y="2739"/>
                    <a:pt x="3846" y="2739"/>
                  </a:cubicBezTo>
                  <a:lnTo>
                    <a:pt x="3846" y="2739"/>
                  </a:lnTo>
                  <a:cubicBezTo>
                    <a:pt x="3442" y="5477"/>
                    <a:pt x="6609" y="5596"/>
                    <a:pt x="6609" y="5596"/>
                  </a:cubicBezTo>
                  <a:cubicBezTo>
                    <a:pt x="6525" y="7049"/>
                    <a:pt x="7442" y="7346"/>
                    <a:pt x="7835" y="7394"/>
                  </a:cubicBezTo>
                  <a:cubicBezTo>
                    <a:pt x="7859" y="7501"/>
                    <a:pt x="7883" y="7596"/>
                    <a:pt x="7906" y="7680"/>
                  </a:cubicBezTo>
                  <a:cubicBezTo>
                    <a:pt x="7680" y="8799"/>
                    <a:pt x="9073" y="9263"/>
                    <a:pt x="9073" y="9263"/>
                  </a:cubicBezTo>
                  <a:cubicBezTo>
                    <a:pt x="8215" y="11217"/>
                    <a:pt x="10516" y="12085"/>
                    <a:pt x="11676" y="12085"/>
                  </a:cubicBezTo>
                  <a:cubicBezTo>
                    <a:pt x="11851" y="12085"/>
                    <a:pt x="12001" y="12065"/>
                    <a:pt x="12109" y="12025"/>
                  </a:cubicBezTo>
                  <a:cubicBezTo>
                    <a:pt x="12193" y="11990"/>
                    <a:pt x="12276" y="11942"/>
                    <a:pt x="12348" y="11894"/>
                  </a:cubicBezTo>
                  <a:cubicBezTo>
                    <a:pt x="13169" y="12561"/>
                    <a:pt x="14360" y="12609"/>
                    <a:pt x="14360" y="12609"/>
                  </a:cubicBezTo>
                  <a:cubicBezTo>
                    <a:pt x="14266" y="14419"/>
                    <a:pt x="15715" y="14431"/>
                    <a:pt x="15752" y="14431"/>
                  </a:cubicBezTo>
                  <a:cubicBezTo>
                    <a:pt x="15752" y="14431"/>
                    <a:pt x="15753" y="14431"/>
                    <a:pt x="15753" y="14431"/>
                  </a:cubicBezTo>
                  <a:lnTo>
                    <a:pt x="15753" y="14431"/>
                  </a:lnTo>
                  <a:cubicBezTo>
                    <a:pt x="15205" y="15728"/>
                    <a:pt x="16836" y="16288"/>
                    <a:pt x="16836" y="16288"/>
                  </a:cubicBezTo>
                  <a:cubicBezTo>
                    <a:pt x="15982" y="18233"/>
                    <a:pt x="18259" y="19102"/>
                    <a:pt x="19423" y="19102"/>
                  </a:cubicBezTo>
                  <a:cubicBezTo>
                    <a:pt x="19606" y="19102"/>
                    <a:pt x="19761" y="19080"/>
                    <a:pt x="19872" y="19038"/>
                  </a:cubicBezTo>
                  <a:cubicBezTo>
                    <a:pt x="20694" y="18729"/>
                    <a:pt x="20789" y="17407"/>
                    <a:pt x="20789" y="17407"/>
                  </a:cubicBezTo>
                  <a:cubicBezTo>
                    <a:pt x="21611" y="17407"/>
                    <a:pt x="23706" y="16788"/>
                    <a:pt x="24111" y="15062"/>
                  </a:cubicBezTo>
                  <a:cubicBezTo>
                    <a:pt x="24301" y="14240"/>
                    <a:pt x="24099" y="13526"/>
                    <a:pt x="23825" y="12978"/>
                  </a:cubicBezTo>
                  <a:cubicBezTo>
                    <a:pt x="24504" y="12847"/>
                    <a:pt x="25444" y="12478"/>
                    <a:pt x="26064" y="11787"/>
                  </a:cubicBezTo>
                  <a:cubicBezTo>
                    <a:pt x="26409" y="12549"/>
                    <a:pt x="27385" y="13014"/>
                    <a:pt x="28242" y="13014"/>
                  </a:cubicBezTo>
                  <a:cubicBezTo>
                    <a:pt x="29564" y="13014"/>
                    <a:pt x="29659" y="12002"/>
                    <a:pt x="29659" y="12002"/>
                  </a:cubicBezTo>
                  <a:cubicBezTo>
                    <a:pt x="29973" y="12493"/>
                    <a:pt x="30307" y="12631"/>
                    <a:pt x="30584" y="12631"/>
                  </a:cubicBezTo>
                  <a:cubicBezTo>
                    <a:pt x="30937" y="12631"/>
                    <a:pt x="31195" y="12407"/>
                    <a:pt x="31195" y="12406"/>
                  </a:cubicBezTo>
                  <a:lnTo>
                    <a:pt x="31195" y="12406"/>
                  </a:lnTo>
                  <a:cubicBezTo>
                    <a:pt x="30790" y="13121"/>
                    <a:pt x="31100" y="14240"/>
                    <a:pt x="32350" y="14526"/>
                  </a:cubicBezTo>
                  <a:cubicBezTo>
                    <a:pt x="32497" y="14559"/>
                    <a:pt x="32633" y="14574"/>
                    <a:pt x="32759" y="14574"/>
                  </a:cubicBezTo>
                  <a:cubicBezTo>
                    <a:pt x="33700" y="14574"/>
                    <a:pt x="34053" y="13740"/>
                    <a:pt x="34053" y="13740"/>
                  </a:cubicBezTo>
                  <a:cubicBezTo>
                    <a:pt x="34255" y="13831"/>
                    <a:pt x="34455" y="13869"/>
                    <a:pt x="34648" y="13869"/>
                  </a:cubicBezTo>
                  <a:cubicBezTo>
                    <a:pt x="35512" y="13869"/>
                    <a:pt x="36220" y="13121"/>
                    <a:pt x="36220" y="13121"/>
                  </a:cubicBezTo>
                  <a:cubicBezTo>
                    <a:pt x="36351" y="13628"/>
                    <a:pt x="36750" y="13778"/>
                    <a:pt x="37176" y="13778"/>
                  </a:cubicBezTo>
                  <a:cubicBezTo>
                    <a:pt x="37789" y="13778"/>
                    <a:pt x="38458" y="13466"/>
                    <a:pt x="38458" y="13466"/>
                  </a:cubicBezTo>
                  <a:lnTo>
                    <a:pt x="38458" y="13466"/>
                  </a:lnTo>
                  <a:cubicBezTo>
                    <a:pt x="37764" y="15195"/>
                    <a:pt x="38646" y="15816"/>
                    <a:pt x="39701" y="15816"/>
                  </a:cubicBezTo>
                  <a:cubicBezTo>
                    <a:pt x="39860" y="15816"/>
                    <a:pt x="40023" y="15802"/>
                    <a:pt x="40184" y="15776"/>
                  </a:cubicBezTo>
                  <a:cubicBezTo>
                    <a:pt x="41423" y="15585"/>
                    <a:pt x="41399" y="14347"/>
                    <a:pt x="41399" y="14347"/>
                  </a:cubicBezTo>
                  <a:cubicBezTo>
                    <a:pt x="42661" y="14050"/>
                    <a:pt x="42363" y="13228"/>
                    <a:pt x="42363" y="13228"/>
                  </a:cubicBezTo>
                  <a:lnTo>
                    <a:pt x="42363" y="13228"/>
                  </a:lnTo>
                  <a:cubicBezTo>
                    <a:pt x="42541" y="13245"/>
                    <a:pt x="42714" y="13253"/>
                    <a:pt x="42883" y="13253"/>
                  </a:cubicBezTo>
                  <a:cubicBezTo>
                    <a:pt x="44583" y="13253"/>
                    <a:pt x="45785" y="12429"/>
                    <a:pt x="46435" y="11811"/>
                  </a:cubicBezTo>
                  <a:cubicBezTo>
                    <a:pt x="46530" y="11906"/>
                    <a:pt x="46638" y="11978"/>
                    <a:pt x="46768" y="12025"/>
                  </a:cubicBezTo>
                  <a:cubicBezTo>
                    <a:pt x="46880" y="12067"/>
                    <a:pt x="47035" y="12089"/>
                    <a:pt x="47217" y="12089"/>
                  </a:cubicBezTo>
                  <a:cubicBezTo>
                    <a:pt x="48381" y="12089"/>
                    <a:pt x="50659" y="11219"/>
                    <a:pt x="49805" y="9263"/>
                  </a:cubicBezTo>
                  <a:cubicBezTo>
                    <a:pt x="49805" y="9263"/>
                    <a:pt x="51436" y="8716"/>
                    <a:pt x="50888" y="7418"/>
                  </a:cubicBezTo>
                  <a:lnTo>
                    <a:pt x="50888" y="7418"/>
                  </a:lnTo>
                  <a:cubicBezTo>
                    <a:pt x="50888" y="7418"/>
                    <a:pt x="50888" y="7418"/>
                    <a:pt x="50889" y="7418"/>
                  </a:cubicBezTo>
                  <a:cubicBezTo>
                    <a:pt x="50926" y="7418"/>
                    <a:pt x="52375" y="7406"/>
                    <a:pt x="52281" y="5596"/>
                  </a:cubicBezTo>
                  <a:cubicBezTo>
                    <a:pt x="52281" y="5596"/>
                    <a:pt x="55436" y="5477"/>
                    <a:pt x="55031" y="2739"/>
                  </a:cubicBezTo>
                  <a:lnTo>
                    <a:pt x="55031" y="2739"/>
                  </a:lnTo>
                  <a:cubicBezTo>
                    <a:pt x="55031" y="2739"/>
                    <a:pt x="55148" y="2770"/>
                    <a:pt x="55311" y="2770"/>
                  </a:cubicBezTo>
                  <a:cubicBezTo>
                    <a:pt x="55680" y="2770"/>
                    <a:pt x="56291" y="2610"/>
                    <a:pt x="56365" y="1572"/>
                  </a:cubicBezTo>
                  <a:cubicBezTo>
                    <a:pt x="56365" y="1572"/>
                    <a:pt x="56805" y="1791"/>
                    <a:pt x="57320" y="1791"/>
                  </a:cubicBezTo>
                  <a:cubicBezTo>
                    <a:pt x="57951" y="1791"/>
                    <a:pt x="58694" y="1462"/>
                    <a:pt x="588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439" name="Google Shape;439;p29"/>
            <p:cNvSpPr/>
            <p:nvPr/>
          </p:nvSpPr>
          <p:spPr>
            <a:xfrm rot="-2546184" flipH="1">
              <a:off x="3784111" y="4371071"/>
              <a:ext cx="2733607" cy="2683926"/>
            </a:xfrm>
            <a:custGeom>
              <a:avLst/>
              <a:gdLst/>
              <a:ahLst/>
              <a:cxnLst/>
              <a:rect l="l" t="t" r="r" b="b"/>
              <a:pathLst>
                <a:path w="38792" h="38087" extrusionOk="0">
                  <a:moveTo>
                    <a:pt x="19307" y="0"/>
                  </a:moveTo>
                  <a:cubicBezTo>
                    <a:pt x="18541" y="0"/>
                    <a:pt x="17698" y="498"/>
                    <a:pt x="17503" y="832"/>
                  </a:cubicBezTo>
                  <a:cubicBezTo>
                    <a:pt x="17181" y="1392"/>
                    <a:pt x="17753" y="2201"/>
                    <a:pt x="17753" y="2201"/>
                  </a:cubicBezTo>
                  <a:cubicBezTo>
                    <a:pt x="17277" y="2594"/>
                    <a:pt x="16360" y="3939"/>
                    <a:pt x="16943" y="5130"/>
                  </a:cubicBezTo>
                  <a:cubicBezTo>
                    <a:pt x="17217" y="5690"/>
                    <a:pt x="17681" y="6011"/>
                    <a:pt x="18086" y="6190"/>
                  </a:cubicBezTo>
                  <a:cubicBezTo>
                    <a:pt x="17765" y="6583"/>
                    <a:pt x="17396" y="7237"/>
                    <a:pt x="17372" y="7940"/>
                  </a:cubicBezTo>
                  <a:cubicBezTo>
                    <a:pt x="17191" y="7848"/>
                    <a:pt x="16986" y="7806"/>
                    <a:pt x="16776" y="7806"/>
                  </a:cubicBezTo>
                  <a:cubicBezTo>
                    <a:pt x="16335" y="7806"/>
                    <a:pt x="15869" y="7987"/>
                    <a:pt x="15538" y="8261"/>
                  </a:cubicBezTo>
                  <a:cubicBezTo>
                    <a:pt x="14764" y="8881"/>
                    <a:pt x="15193" y="9523"/>
                    <a:pt x="15193" y="9523"/>
                  </a:cubicBezTo>
                  <a:cubicBezTo>
                    <a:pt x="15040" y="9473"/>
                    <a:pt x="14909" y="9452"/>
                    <a:pt x="14796" y="9452"/>
                  </a:cubicBezTo>
                  <a:cubicBezTo>
                    <a:pt x="14213" y="9452"/>
                    <a:pt x="14121" y="10012"/>
                    <a:pt x="14121" y="10012"/>
                  </a:cubicBezTo>
                  <a:cubicBezTo>
                    <a:pt x="14042" y="9563"/>
                    <a:pt x="13638" y="9173"/>
                    <a:pt x="13086" y="9173"/>
                  </a:cubicBezTo>
                  <a:cubicBezTo>
                    <a:pt x="12891" y="9173"/>
                    <a:pt x="12678" y="9221"/>
                    <a:pt x="12455" y="9333"/>
                  </a:cubicBezTo>
                  <a:cubicBezTo>
                    <a:pt x="11597" y="9762"/>
                    <a:pt x="11835" y="10595"/>
                    <a:pt x="11835" y="10595"/>
                  </a:cubicBezTo>
                  <a:cubicBezTo>
                    <a:pt x="10966" y="10821"/>
                    <a:pt x="10883" y="11976"/>
                    <a:pt x="10883" y="11976"/>
                  </a:cubicBezTo>
                  <a:cubicBezTo>
                    <a:pt x="10754" y="11881"/>
                    <a:pt x="10628" y="11841"/>
                    <a:pt x="10507" y="11841"/>
                  </a:cubicBezTo>
                  <a:cubicBezTo>
                    <a:pt x="9902" y="11841"/>
                    <a:pt x="9430" y="12833"/>
                    <a:pt x="9430" y="12833"/>
                  </a:cubicBezTo>
                  <a:cubicBezTo>
                    <a:pt x="9181" y="12036"/>
                    <a:pt x="8789" y="11741"/>
                    <a:pt x="8383" y="11741"/>
                  </a:cubicBezTo>
                  <a:cubicBezTo>
                    <a:pt x="8012" y="11741"/>
                    <a:pt x="7630" y="11986"/>
                    <a:pt x="7335" y="12321"/>
                  </a:cubicBezTo>
                  <a:cubicBezTo>
                    <a:pt x="6716" y="13012"/>
                    <a:pt x="7323" y="13714"/>
                    <a:pt x="7323" y="13714"/>
                  </a:cubicBezTo>
                  <a:cubicBezTo>
                    <a:pt x="6740" y="14476"/>
                    <a:pt x="7299" y="14822"/>
                    <a:pt x="7299" y="14822"/>
                  </a:cubicBezTo>
                  <a:cubicBezTo>
                    <a:pt x="6061" y="15643"/>
                    <a:pt x="5716" y="16834"/>
                    <a:pt x="5620" y="17560"/>
                  </a:cubicBezTo>
                  <a:cubicBezTo>
                    <a:pt x="5597" y="17557"/>
                    <a:pt x="5572" y="17556"/>
                    <a:pt x="5547" y="17556"/>
                  </a:cubicBezTo>
                  <a:cubicBezTo>
                    <a:pt x="5472" y="17556"/>
                    <a:pt x="5394" y="17569"/>
                    <a:pt x="5323" y="17596"/>
                  </a:cubicBezTo>
                  <a:cubicBezTo>
                    <a:pt x="4704" y="17810"/>
                    <a:pt x="3239" y="19787"/>
                    <a:pt x="4882" y="20620"/>
                  </a:cubicBezTo>
                  <a:cubicBezTo>
                    <a:pt x="4882" y="20620"/>
                    <a:pt x="4204" y="21704"/>
                    <a:pt x="5132" y="22204"/>
                  </a:cubicBezTo>
                  <a:cubicBezTo>
                    <a:pt x="5132" y="22204"/>
                    <a:pt x="4263" y="22894"/>
                    <a:pt x="5192" y="23906"/>
                  </a:cubicBezTo>
                  <a:cubicBezTo>
                    <a:pt x="5192" y="23906"/>
                    <a:pt x="4858" y="24192"/>
                    <a:pt x="4608" y="24644"/>
                  </a:cubicBezTo>
                  <a:cubicBezTo>
                    <a:pt x="4215" y="24799"/>
                    <a:pt x="3811" y="25037"/>
                    <a:pt x="3430" y="25418"/>
                  </a:cubicBezTo>
                  <a:cubicBezTo>
                    <a:pt x="3430" y="25418"/>
                    <a:pt x="3317" y="25107"/>
                    <a:pt x="2933" y="25107"/>
                  </a:cubicBezTo>
                  <a:cubicBezTo>
                    <a:pt x="2803" y="25107"/>
                    <a:pt x="2641" y="25143"/>
                    <a:pt x="2441" y="25240"/>
                  </a:cubicBezTo>
                  <a:cubicBezTo>
                    <a:pt x="2441" y="25240"/>
                    <a:pt x="2144" y="24868"/>
                    <a:pt x="1687" y="24868"/>
                  </a:cubicBezTo>
                  <a:cubicBezTo>
                    <a:pt x="1537" y="24868"/>
                    <a:pt x="1370" y="24908"/>
                    <a:pt x="1191" y="25013"/>
                  </a:cubicBezTo>
                  <a:cubicBezTo>
                    <a:pt x="453" y="25442"/>
                    <a:pt x="1" y="26276"/>
                    <a:pt x="1275" y="26966"/>
                  </a:cubicBezTo>
                  <a:cubicBezTo>
                    <a:pt x="1275" y="26966"/>
                    <a:pt x="655" y="27133"/>
                    <a:pt x="358" y="27478"/>
                  </a:cubicBezTo>
                  <a:lnTo>
                    <a:pt x="9061" y="38087"/>
                  </a:lnTo>
                  <a:cubicBezTo>
                    <a:pt x="9502" y="38087"/>
                    <a:pt x="9978" y="37908"/>
                    <a:pt x="10311" y="37634"/>
                  </a:cubicBezTo>
                  <a:cubicBezTo>
                    <a:pt x="11073" y="37015"/>
                    <a:pt x="10645" y="36372"/>
                    <a:pt x="10645" y="36372"/>
                  </a:cubicBezTo>
                  <a:lnTo>
                    <a:pt x="10645" y="36372"/>
                  </a:lnTo>
                  <a:cubicBezTo>
                    <a:pt x="10798" y="36422"/>
                    <a:pt x="10929" y="36443"/>
                    <a:pt x="11043" y="36443"/>
                  </a:cubicBezTo>
                  <a:cubicBezTo>
                    <a:pt x="11628" y="36443"/>
                    <a:pt x="11728" y="35884"/>
                    <a:pt x="11728" y="35884"/>
                  </a:cubicBezTo>
                  <a:cubicBezTo>
                    <a:pt x="11799" y="36333"/>
                    <a:pt x="12207" y="36723"/>
                    <a:pt x="12762" y="36723"/>
                  </a:cubicBezTo>
                  <a:cubicBezTo>
                    <a:pt x="12958" y="36723"/>
                    <a:pt x="13172" y="36674"/>
                    <a:pt x="13395" y="36563"/>
                  </a:cubicBezTo>
                  <a:cubicBezTo>
                    <a:pt x="14241" y="36134"/>
                    <a:pt x="14002" y="35300"/>
                    <a:pt x="14002" y="35300"/>
                  </a:cubicBezTo>
                  <a:cubicBezTo>
                    <a:pt x="14872" y="35074"/>
                    <a:pt x="14955" y="33919"/>
                    <a:pt x="14955" y="33919"/>
                  </a:cubicBezTo>
                  <a:cubicBezTo>
                    <a:pt x="15083" y="34012"/>
                    <a:pt x="15208" y="34050"/>
                    <a:pt x="15328" y="34050"/>
                  </a:cubicBezTo>
                  <a:cubicBezTo>
                    <a:pt x="15938" y="34050"/>
                    <a:pt x="16419" y="33062"/>
                    <a:pt x="16419" y="33062"/>
                  </a:cubicBezTo>
                  <a:cubicBezTo>
                    <a:pt x="16668" y="33859"/>
                    <a:pt x="17058" y="34155"/>
                    <a:pt x="17461" y="34155"/>
                  </a:cubicBezTo>
                  <a:cubicBezTo>
                    <a:pt x="17828" y="34155"/>
                    <a:pt x="18208" y="33909"/>
                    <a:pt x="18503" y="33574"/>
                  </a:cubicBezTo>
                  <a:cubicBezTo>
                    <a:pt x="19122" y="32883"/>
                    <a:pt x="18527" y="32181"/>
                    <a:pt x="18527" y="32181"/>
                  </a:cubicBezTo>
                  <a:cubicBezTo>
                    <a:pt x="19110" y="31419"/>
                    <a:pt x="18551" y="31074"/>
                    <a:pt x="18551" y="31074"/>
                  </a:cubicBezTo>
                  <a:cubicBezTo>
                    <a:pt x="19789" y="30252"/>
                    <a:pt x="20134" y="29062"/>
                    <a:pt x="20229" y="28335"/>
                  </a:cubicBezTo>
                  <a:cubicBezTo>
                    <a:pt x="20253" y="28338"/>
                    <a:pt x="20277" y="28340"/>
                    <a:pt x="20301" y="28340"/>
                  </a:cubicBezTo>
                  <a:cubicBezTo>
                    <a:pt x="20372" y="28340"/>
                    <a:pt x="20444" y="28326"/>
                    <a:pt x="20515" y="28300"/>
                  </a:cubicBezTo>
                  <a:cubicBezTo>
                    <a:pt x="21134" y="28085"/>
                    <a:pt x="22599" y="26109"/>
                    <a:pt x="20968" y="25275"/>
                  </a:cubicBezTo>
                  <a:cubicBezTo>
                    <a:pt x="20968" y="25275"/>
                    <a:pt x="21646" y="24192"/>
                    <a:pt x="20718" y="23692"/>
                  </a:cubicBezTo>
                  <a:cubicBezTo>
                    <a:pt x="20718" y="23692"/>
                    <a:pt x="21587" y="23001"/>
                    <a:pt x="20658" y="21989"/>
                  </a:cubicBezTo>
                  <a:cubicBezTo>
                    <a:pt x="20658" y="21989"/>
                    <a:pt x="20979" y="21704"/>
                    <a:pt x="21241" y="21251"/>
                  </a:cubicBezTo>
                  <a:cubicBezTo>
                    <a:pt x="21634" y="21096"/>
                    <a:pt x="22039" y="20858"/>
                    <a:pt x="22408" y="20477"/>
                  </a:cubicBezTo>
                  <a:cubicBezTo>
                    <a:pt x="22408" y="20477"/>
                    <a:pt x="22519" y="20784"/>
                    <a:pt x="22895" y="20784"/>
                  </a:cubicBezTo>
                  <a:cubicBezTo>
                    <a:pt x="23027" y="20784"/>
                    <a:pt x="23192" y="20746"/>
                    <a:pt x="23396" y="20644"/>
                  </a:cubicBezTo>
                  <a:cubicBezTo>
                    <a:pt x="23396" y="20644"/>
                    <a:pt x="23696" y="21026"/>
                    <a:pt x="24162" y="21026"/>
                  </a:cubicBezTo>
                  <a:cubicBezTo>
                    <a:pt x="24312" y="21026"/>
                    <a:pt x="24479" y="20986"/>
                    <a:pt x="24658" y="20882"/>
                  </a:cubicBezTo>
                  <a:cubicBezTo>
                    <a:pt x="25385" y="20453"/>
                    <a:pt x="25849" y="19620"/>
                    <a:pt x="24563" y="18929"/>
                  </a:cubicBezTo>
                  <a:cubicBezTo>
                    <a:pt x="24563" y="18929"/>
                    <a:pt x="25956" y="18560"/>
                    <a:pt x="25587" y="17774"/>
                  </a:cubicBezTo>
                  <a:lnTo>
                    <a:pt x="25587" y="17774"/>
                  </a:lnTo>
                  <a:cubicBezTo>
                    <a:pt x="25587" y="17775"/>
                    <a:pt x="25659" y="17783"/>
                    <a:pt x="25772" y="17783"/>
                  </a:cubicBezTo>
                  <a:cubicBezTo>
                    <a:pt x="26089" y="17783"/>
                    <a:pt x="26728" y="17712"/>
                    <a:pt x="26992" y="17167"/>
                  </a:cubicBezTo>
                  <a:cubicBezTo>
                    <a:pt x="26992" y="17167"/>
                    <a:pt x="27180" y="17266"/>
                    <a:pt x="27435" y="17266"/>
                  </a:cubicBezTo>
                  <a:cubicBezTo>
                    <a:pt x="27673" y="17266"/>
                    <a:pt x="27971" y="17180"/>
                    <a:pt x="28230" y="16846"/>
                  </a:cubicBezTo>
                  <a:cubicBezTo>
                    <a:pt x="28766" y="16155"/>
                    <a:pt x="28445" y="15441"/>
                    <a:pt x="27921" y="15238"/>
                  </a:cubicBezTo>
                  <a:lnTo>
                    <a:pt x="27921" y="15238"/>
                  </a:lnTo>
                  <a:cubicBezTo>
                    <a:pt x="27921" y="15238"/>
                    <a:pt x="27923" y="15239"/>
                    <a:pt x="27926" y="15239"/>
                  </a:cubicBezTo>
                  <a:cubicBezTo>
                    <a:pt x="27992" y="15239"/>
                    <a:pt x="28654" y="15217"/>
                    <a:pt x="28552" y="14357"/>
                  </a:cubicBezTo>
                  <a:lnTo>
                    <a:pt x="28552" y="14357"/>
                  </a:lnTo>
                  <a:cubicBezTo>
                    <a:pt x="28552" y="14357"/>
                    <a:pt x="28750" y="14560"/>
                    <a:pt x="29071" y="14560"/>
                  </a:cubicBezTo>
                  <a:cubicBezTo>
                    <a:pt x="29255" y="14560"/>
                    <a:pt x="29479" y="14494"/>
                    <a:pt x="29731" y="14286"/>
                  </a:cubicBezTo>
                  <a:cubicBezTo>
                    <a:pt x="30433" y="13714"/>
                    <a:pt x="30802" y="12429"/>
                    <a:pt x="29623" y="11964"/>
                  </a:cubicBezTo>
                  <a:cubicBezTo>
                    <a:pt x="29623" y="11964"/>
                    <a:pt x="30528" y="11679"/>
                    <a:pt x="30254" y="11000"/>
                  </a:cubicBezTo>
                  <a:lnTo>
                    <a:pt x="30254" y="11000"/>
                  </a:lnTo>
                  <a:cubicBezTo>
                    <a:pt x="30255" y="11000"/>
                    <a:pt x="30684" y="11573"/>
                    <a:pt x="31629" y="11573"/>
                  </a:cubicBezTo>
                  <a:cubicBezTo>
                    <a:pt x="31739" y="11573"/>
                    <a:pt x="31856" y="11565"/>
                    <a:pt x="31981" y="11548"/>
                  </a:cubicBezTo>
                  <a:lnTo>
                    <a:pt x="31981" y="11548"/>
                  </a:lnTo>
                  <a:cubicBezTo>
                    <a:pt x="31981" y="11548"/>
                    <a:pt x="31814" y="12845"/>
                    <a:pt x="32779" y="13584"/>
                  </a:cubicBezTo>
                  <a:cubicBezTo>
                    <a:pt x="33114" y="13843"/>
                    <a:pt x="33500" y="13939"/>
                    <a:pt x="33879" y="13939"/>
                  </a:cubicBezTo>
                  <a:cubicBezTo>
                    <a:pt x="34578" y="13939"/>
                    <a:pt x="35251" y="13613"/>
                    <a:pt x="35529" y="13381"/>
                  </a:cubicBezTo>
                  <a:cubicBezTo>
                    <a:pt x="35529" y="13381"/>
                    <a:pt x="36001" y="13880"/>
                    <a:pt x="36501" y="13880"/>
                  </a:cubicBezTo>
                  <a:cubicBezTo>
                    <a:pt x="36574" y="13880"/>
                    <a:pt x="36647" y="13870"/>
                    <a:pt x="36720" y="13845"/>
                  </a:cubicBezTo>
                  <a:cubicBezTo>
                    <a:pt x="37279" y="13655"/>
                    <a:pt x="38613" y="11845"/>
                    <a:pt x="37124" y="11095"/>
                  </a:cubicBezTo>
                  <a:cubicBezTo>
                    <a:pt x="37124" y="11095"/>
                    <a:pt x="37743" y="10095"/>
                    <a:pt x="36886" y="9654"/>
                  </a:cubicBezTo>
                  <a:cubicBezTo>
                    <a:pt x="36886" y="9654"/>
                    <a:pt x="37684" y="9023"/>
                    <a:pt x="36839" y="8095"/>
                  </a:cubicBezTo>
                  <a:cubicBezTo>
                    <a:pt x="36839" y="8095"/>
                    <a:pt x="38446" y="6678"/>
                    <a:pt x="37053" y="5416"/>
                  </a:cubicBezTo>
                  <a:cubicBezTo>
                    <a:pt x="37053" y="5416"/>
                    <a:pt x="37839" y="5059"/>
                    <a:pt x="37255" y="4237"/>
                  </a:cubicBezTo>
                  <a:cubicBezTo>
                    <a:pt x="37255" y="4237"/>
                    <a:pt x="38791" y="3880"/>
                    <a:pt x="37958" y="2415"/>
                  </a:cubicBezTo>
                  <a:lnTo>
                    <a:pt x="37970" y="2404"/>
                  </a:lnTo>
                  <a:cubicBezTo>
                    <a:pt x="37958" y="2392"/>
                    <a:pt x="37934" y="2380"/>
                    <a:pt x="37922" y="2368"/>
                  </a:cubicBezTo>
                  <a:cubicBezTo>
                    <a:pt x="37910" y="2356"/>
                    <a:pt x="37898" y="2344"/>
                    <a:pt x="37886" y="2320"/>
                  </a:cubicBezTo>
                  <a:lnTo>
                    <a:pt x="37874" y="2332"/>
                  </a:lnTo>
                  <a:cubicBezTo>
                    <a:pt x="37486" y="1990"/>
                    <a:pt x="37150" y="1866"/>
                    <a:pt x="36867" y="1866"/>
                  </a:cubicBezTo>
                  <a:cubicBezTo>
                    <a:pt x="36138" y="1866"/>
                    <a:pt x="35767" y="2689"/>
                    <a:pt x="35767" y="2689"/>
                  </a:cubicBezTo>
                  <a:cubicBezTo>
                    <a:pt x="35505" y="2411"/>
                    <a:pt x="35269" y="2320"/>
                    <a:pt x="35071" y="2320"/>
                  </a:cubicBezTo>
                  <a:cubicBezTo>
                    <a:pt x="34693" y="2320"/>
                    <a:pt x="34457" y="2654"/>
                    <a:pt x="34457" y="2654"/>
                  </a:cubicBezTo>
                  <a:cubicBezTo>
                    <a:pt x="34051" y="1974"/>
                    <a:pt x="33525" y="1764"/>
                    <a:pt x="33030" y="1764"/>
                  </a:cubicBezTo>
                  <a:cubicBezTo>
                    <a:pt x="32233" y="1764"/>
                    <a:pt x="31516" y="2308"/>
                    <a:pt x="31516" y="2308"/>
                  </a:cubicBezTo>
                  <a:cubicBezTo>
                    <a:pt x="31163" y="1824"/>
                    <a:pt x="30803" y="1689"/>
                    <a:pt x="30508" y="1689"/>
                  </a:cubicBezTo>
                  <a:cubicBezTo>
                    <a:pt x="30267" y="1689"/>
                    <a:pt x="30069" y="1780"/>
                    <a:pt x="29957" y="1844"/>
                  </a:cubicBezTo>
                  <a:cubicBezTo>
                    <a:pt x="29897" y="1796"/>
                    <a:pt x="29838" y="1761"/>
                    <a:pt x="29778" y="1725"/>
                  </a:cubicBezTo>
                  <a:cubicBezTo>
                    <a:pt x="29583" y="1353"/>
                    <a:pt x="29230" y="1259"/>
                    <a:pt x="28924" y="1259"/>
                  </a:cubicBezTo>
                  <a:cubicBezTo>
                    <a:pt x="28612" y="1259"/>
                    <a:pt x="28349" y="1356"/>
                    <a:pt x="28349" y="1356"/>
                  </a:cubicBezTo>
                  <a:cubicBezTo>
                    <a:pt x="28147" y="626"/>
                    <a:pt x="27647" y="378"/>
                    <a:pt x="27106" y="378"/>
                  </a:cubicBezTo>
                  <a:cubicBezTo>
                    <a:pt x="26341" y="378"/>
                    <a:pt x="25497" y="873"/>
                    <a:pt x="25301" y="1201"/>
                  </a:cubicBezTo>
                  <a:cubicBezTo>
                    <a:pt x="25266" y="1261"/>
                    <a:pt x="25242" y="1320"/>
                    <a:pt x="25230" y="1392"/>
                  </a:cubicBezTo>
                  <a:cubicBezTo>
                    <a:pt x="24432" y="1392"/>
                    <a:pt x="23730" y="1927"/>
                    <a:pt x="23730" y="1927"/>
                  </a:cubicBezTo>
                  <a:cubicBezTo>
                    <a:pt x="23376" y="1444"/>
                    <a:pt x="23014" y="1308"/>
                    <a:pt x="22717" y="1308"/>
                  </a:cubicBezTo>
                  <a:cubicBezTo>
                    <a:pt x="22335" y="1308"/>
                    <a:pt x="22063" y="1534"/>
                    <a:pt x="22063" y="1534"/>
                  </a:cubicBezTo>
                  <a:cubicBezTo>
                    <a:pt x="21908" y="1007"/>
                    <a:pt x="21506" y="880"/>
                    <a:pt x="21158" y="880"/>
                  </a:cubicBezTo>
                  <a:cubicBezTo>
                    <a:pt x="20838" y="880"/>
                    <a:pt x="20563" y="987"/>
                    <a:pt x="20563" y="987"/>
                  </a:cubicBezTo>
                  <a:cubicBezTo>
                    <a:pt x="20355" y="251"/>
                    <a:pt x="19850" y="0"/>
                    <a:pt x="193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</p:grpSp>
      <p:grpSp>
        <p:nvGrpSpPr>
          <p:cNvPr id="440" name="Google Shape;440;p29"/>
          <p:cNvGrpSpPr/>
          <p:nvPr/>
        </p:nvGrpSpPr>
        <p:grpSpPr>
          <a:xfrm>
            <a:off x="-446300" y="-268082"/>
            <a:ext cx="12631348" cy="8852141"/>
            <a:chOff x="-334726" y="-201062"/>
            <a:chExt cx="9473511" cy="6639106"/>
          </a:xfrm>
        </p:grpSpPr>
        <p:sp>
          <p:nvSpPr>
            <p:cNvPr id="441" name="Google Shape;441;p29"/>
            <p:cNvSpPr/>
            <p:nvPr/>
          </p:nvSpPr>
          <p:spPr>
            <a:xfrm flipH="1">
              <a:off x="8281113" y="-201062"/>
              <a:ext cx="857672" cy="6639106"/>
            </a:xfrm>
            <a:custGeom>
              <a:avLst/>
              <a:gdLst/>
              <a:ahLst/>
              <a:cxnLst/>
              <a:rect l="l" t="t" r="r" b="b"/>
              <a:pathLst>
                <a:path w="4942" h="119194" extrusionOk="0">
                  <a:moveTo>
                    <a:pt x="739" y="0"/>
                  </a:moveTo>
                  <a:cubicBezTo>
                    <a:pt x="739" y="0"/>
                    <a:pt x="465" y="21753"/>
                    <a:pt x="322" y="26075"/>
                  </a:cubicBezTo>
                  <a:cubicBezTo>
                    <a:pt x="179" y="30397"/>
                    <a:pt x="1" y="43660"/>
                    <a:pt x="322" y="49173"/>
                  </a:cubicBezTo>
                  <a:cubicBezTo>
                    <a:pt x="644" y="54686"/>
                    <a:pt x="1429" y="79272"/>
                    <a:pt x="1251" y="91928"/>
                  </a:cubicBezTo>
                  <a:cubicBezTo>
                    <a:pt x="1060" y="104596"/>
                    <a:pt x="2025" y="119194"/>
                    <a:pt x="2025" y="119194"/>
                  </a:cubicBezTo>
                  <a:lnTo>
                    <a:pt x="4942" y="119194"/>
                  </a:lnTo>
                  <a:cubicBezTo>
                    <a:pt x="4942" y="119194"/>
                    <a:pt x="4573" y="116372"/>
                    <a:pt x="4382" y="114883"/>
                  </a:cubicBezTo>
                  <a:cubicBezTo>
                    <a:pt x="4204" y="113395"/>
                    <a:pt x="3977" y="106835"/>
                    <a:pt x="3323" y="102072"/>
                  </a:cubicBezTo>
                  <a:cubicBezTo>
                    <a:pt x="2680" y="97298"/>
                    <a:pt x="3001" y="79712"/>
                    <a:pt x="2632" y="68842"/>
                  </a:cubicBezTo>
                  <a:cubicBezTo>
                    <a:pt x="2263" y="57960"/>
                    <a:pt x="1334" y="41874"/>
                    <a:pt x="1334" y="35314"/>
                  </a:cubicBezTo>
                  <a:cubicBezTo>
                    <a:pt x="1334" y="28766"/>
                    <a:pt x="1799" y="0"/>
                    <a:pt x="17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grpSp>
          <p:nvGrpSpPr>
            <p:cNvPr id="442" name="Google Shape;442;p29"/>
            <p:cNvGrpSpPr/>
            <p:nvPr/>
          </p:nvGrpSpPr>
          <p:grpSpPr>
            <a:xfrm flipH="1">
              <a:off x="8048730" y="-89000"/>
              <a:ext cx="1042416" cy="6091929"/>
              <a:chOff x="6709482" y="100950"/>
              <a:chExt cx="773535" cy="4520577"/>
            </a:xfrm>
          </p:grpSpPr>
          <p:sp>
            <p:nvSpPr>
              <p:cNvPr id="443" name="Google Shape;443;p29"/>
              <p:cNvSpPr/>
              <p:nvPr/>
            </p:nvSpPr>
            <p:spPr>
              <a:xfrm>
                <a:off x="6735925" y="100950"/>
                <a:ext cx="747092" cy="4520577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109371" extrusionOk="0">
                    <a:moveTo>
                      <a:pt x="2227" y="0"/>
                    </a:moveTo>
                    <a:cubicBezTo>
                      <a:pt x="2227" y="0"/>
                      <a:pt x="1191" y="43375"/>
                      <a:pt x="1191" y="46827"/>
                    </a:cubicBezTo>
                    <a:cubicBezTo>
                      <a:pt x="1191" y="50280"/>
                      <a:pt x="1275" y="79308"/>
                      <a:pt x="1191" y="82582"/>
                    </a:cubicBezTo>
                    <a:cubicBezTo>
                      <a:pt x="1120" y="85856"/>
                      <a:pt x="560" y="97607"/>
                      <a:pt x="632" y="98500"/>
                    </a:cubicBezTo>
                    <a:cubicBezTo>
                      <a:pt x="715" y="99393"/>
                      <a:pt x="1" y="109371"/>
                      <a:pt x="1" y="109371"/>
                    </a:cubicBezTo>
                    <a:lnTo>
                      <a:pt x="8037" y="106692"/>
                    </a:lnTo>
                    <a:cubicBezTo>
                      <a:pt x="7954" y="105799"/>
                      <a:pt x="7323" y="102227"/>
                      <a:pt x="7002" y="99548"/>
                    </a:cubicBezTo>
                    <a:cubicBezTo>
                      <a:pt x="6680" y="96869"/>
                      <a:pt x="6525" y="93738"/>
                      <a:pt x="6287" y="91059"/>
                    </a:cubicBezTo>
                    <a:cubicBezTo>
                      <a:pt x="6049" y="88380"/>
                      <a:pt x="5097" y="45375"/>
                      <a:pt x="4858" y="42696"/>
                    </a:cubicBezTo>
                    <a:cubicBezTo>
                      <a:pt x="4620" y="40017"/>
                      <a:pt x="4692" y="28706"/>
                      <a:pt x="4858" y="24837"/>
                    </a:cubicBezTo>
                    <a:cubicBezTo>
                      <a:pt x="5013" y="20967"/>
                      <a:pt x="5335" y="19622"/>
                      <a:pt x="5251" y="17538"/>
                    </a:cubicBezTo>
                    <a:cubicBezTo>
                      <a:pt x="5168" y="15454"/>
                      <a:pt x="5406" y="0"/>
                      <a:pt x="54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89"/>
              </a:p>
            </p:txBody>
          </p:sp>
          <p:sp>
            <p:nvSpPr>
              <p:cNvPr id="444" name="Google Shape;444;p29"/>
              <p:cNvSpPr/>
              <p:nvPr/>
            </p:nvSpPr>
            <p:spPr>
              <a:xfrm>
                <a:off x="6709482" y="985447"/>
                <a:ext cx="190501" cy="289699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7009" extrusionOk="0">
                    <a:moveTo>
                      <a:pt x="996" y="0"/>
                    </a:moveTo>
                    <a:cubicBezTo>
                      <a:pt x="960" y="0"/>
                      <a:pt x="925" y="2"/>
                      <a:pt x="893" y="8"/>
                    </a:cubicBezTo>
                    <a:cubicBezTo>
                      <a:pt x="0" y="162"/>
                      <a:pt x="4013" y="1651"/>
                      <a:pt x="4608" y="7008"/>
                    </a:cubicBezTo>
                    <a:lnTo>
                      <a:pt x="4608" y="1794"/>
                    </a:lnTo>
                    <a:cubicBezTo>
                      <a:pt x="4608" y="1794"/>
                      <a:pt x="1984" y="0"/>
                      <a:pt x="9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89"/>
              </a:p>
            </p:txBody>
          </p:sp>
          <p:sp>
            <p:nvSpPr>
              <p:cNvPr id="445" name="Google Shape;445;p29"/>
              <p:cNvSpPr/>
              <p:nvPr/>
            </p:nvSpPr>
            <p:spPr>
              <a:xfrm>
                <a:off x="7188724" y="195925"/>
                <a:ext cx="176696" cy="310531"/>
              </a:xfrm>
              <a:custGeom>
                <a:avLst/>
                <a:gdLst/>
                <a:ahLst/>
                <a:cxnLst/>
                <a:rect l="l" t="t" r="r" b="b"/>
                <a:pathLst>
                  <a:path w="4275" h="7513" extrusionOk="0">
                    <a:moveTo>
                      <a:pt x="3370" y="0"/>
                    </a:moveTo>
                    <a:cubicBezTo>
                      <a:pt x="2465" y="0"/>
                      <a:pt x="0" y="2369"/>
                      <a:pt x="0" y="2369"/>
                    </a:cubicBezTo>
                    <a:lnTo>
                      <a:pt x="845" y="7513"/>
                    </a:lnTo>
                    <a:cubicBezTo>
                      <a:pt x="560" y="2131"/>
                      <a:pt x="4274" y="0"/>
                      <a:pt x="33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89"/>
              </a:p>
            </p:txBody>
          </p:sp>
        </p:grpSp>
        <p:grpSp>
          <p:nvGrpSpPr>
            <p:cNvPr id="446" name="Google Shape;446;p29"/>
            <p:cNvGrpSpPr/>
            <p:nvPr/>
          </p:nvGrpSpPr>
          <p:grpSpPr>
            <a:xfrm flipH="1">
              <a:off x="-334726" y="-41774"/>
              <a:ext cx="1922940" cy="5994984"/>
              <a:chOff x="7530166" y="-41774"/>
              <a:chExt cx="1922940" cy="5994984"/>
            </a:xfrm>
          </p:grpSpPr>
          <p:sp>
            <p:nvSpPr>
              <p:cNvPr id="447" name="Google Shape;447;p29"/>
              <p:cNvSpPr/>
              <p:nvPr/>
            </p:nvSpPr>
            <p:spPr>
              <a:xfrm flipH="1">
                <a:off x="8035006" y="-39275"/>
                <a:ext cx="1418100" cy="5992485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107585" extrusionOk="0">
                    <a:moveTo>
                      <a:pt x="1239" y="0"/>
                    </a:moveTo>
                    <a:cubicBezTo>
                      <a:pt x="1239" y="0"/>
                      <a:pt x="667" y="42660"/>
                      <a:pt x="667" y="46065"/>
                    </a:cubicBezTo>
                    <a:cubicBezTo>
                      <a:pt x="667" y="49459"/>
                      <a:pt x="715" y="78010"/>
                      <a:pt x="667" y="81224"/>
                    </a:cubicBezTo>
                    <a:cubicBezTo>
                      <a:pt x="620" y="84451"/>
                      <a:pt x="310" y="96012"/>
                      <a:pt x="358" y="96893"/>
                    </a:cubicBezTo>
                    <a:cubicBezTo>
                      <a:pt x="405" y="97774"/>
                      <a:pt x="0" y="107585"/>
                      <a:pt x="0" y="107585"/>
                    </a:cubicBezTo>
                    <a:lnTo>
                      <a:pt x="4465" y="107585"/>
                    </a:lnTo>
                    <a:cubicBezTo>
                      <a:pt x="4430" y="106704"/>
                      <a:pt x="4072" y="100548"/>
                      <a:pt x="3894" y="97917"/>
                    </a:cubicBezTo>
                    <a:cubicBezTo>
                      <a:pt x="3715" y="95286"/>
                      <a:pt x="3632" y="92214"/>
                      <a:pt x="3501" y="89571"/>
                    </a:cubicBezTo>
                    <a:cubicBezTo>
                      <a:pt x="3370" y="86939"/>
                      <a:pt x="2834" y="44625"/>
                      <a:pt x="2703" y="41993"/>
                    </a:cubicBezTo>
                    <a:cubicBezTo>
                      <a:pt x="2572" y="39362"/>
                      <a:pt x="2620" y="28230"/>
                      <a:pt x="2703" y="24432"/>
                    </a:cubicBezTo>
                    <a:cubicBezTo>
                      <a:pt x="2786" y="20622"/>
                      <a:pt x="2965" y="19300"/>
                      <a:pt x="2917" y="17252"/>
                    </a:cubicBezTo>
                    <a:cubicBezTo>
                      <a:pt x="2882" y="15204"/>
                      <a:pt x="3013" y="0"/>
                      <a:pt x="30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89"/>
              </a:p>
            </p:txBody>
          </p:sp>
          <p:sp>
            <p:nvSpPr>
              <p:cNvPr id="448" name="Google Shape;448;p29"/>
              <p:cNvSpPr/>
              <p:nvPr/>
            </p:nvSpPr>
            <p:spPr>
              <a:xfrm rot="1147303" flipH="1">
                <a:off x="7637338" y="118207"/>
                <a:ext cx="1118744" cy="842586"/>
              </a:xfrm>
              <a:custGeom>
                <a:avLst/>
                <a:gdLst/>
                <a:ahLst/>
                <a:cxnLst/>
                <a:rect l="l" t="t" r="r" b="b"/>
                <a:pathLst>
                  <a:path w="17949" h="13518" extrusionOk="0">
                    <a:moveTo>
                      <a:pt x="9048" y="0"/>
                    </a:moveTo>
                    <a:cubicBezTo>
                      <a:pt x="9048" y="0"/>
                      <a:pt x="8334" y="1310"/>
                      <a:pt x="7560" y="2167"/>
                    </a:cubicBezTo>
                    <a:cubicBezTo>
                      <a:pt x="6786" y="3036"/>
                      <a:pt x="7095" y="6275"/>
                      <a:pt x="7095" y="6275"/>
                    </a:cubicBezTo>
                    <a:cubicBezTo>
                      <a:pt x="7095" y="6275"/>
                      <a:pt x="1559" y="8644"/>
                      <a:pt x="463" y="11799"/>
                    </a:cubicBezTo>
                    <a:cubicBezTo>
                      <a:pt x="1" y="13133"/>
                      <a:pt x="139" y="13518"/>
                      <a:pt x="454" y="13518"/>
                    </a:cubicBezTo>
                    <a:cubicBezTo>
                      <a:pt x="884" y="13518"/>
                      <a:pt x="1642" y="12799"/>
                      <a:pt x="1642" y="12799"/>
                    </a:cubicBezTo>
                    <a:cubicBezTo>
                      <a:pt x="1642" y="12799"/>
                      <a:pt x="4345" y="7882"/>
                      <a:pt x="6714" y="7513"/>
                    </a:cubicBezTo>
                    <a:cubicBezTo>
                      <a:pt x="9084" y="7132"/>
                      <a:pt x="13548" y="6894"/>
                      <a:pt x="14275" y="6775"/>
                    </a:cubicBezTo>
                    <a:cubicBezTo>
                      <a:pt x="14989" y="6644"/>
                      <a:pt x="17811" y="4548"/>
                      <a:pt x="17930" y="3786"/>
                    </a:cubicBezTo>
                    <a:cubicBezTo>
                      <a:pt x="17949" y="3677"/>
                      <a:pt x="17910" y="3629"/>
                      <a:pt x="17828" y="3629"/>
                    </a:cubicBezTo>
                    <a:cubicBezTo>
                      <a:pt x="17339" y="3629"/>
                      <a:pt x="15311" y="5300"/>
                      <a:pt x="14680" y="5453"/>
                    </a:cubicBezTo>
                    <a:cubicBezTo>
                      <a:pt x="14029" y="5611"/>
                      <a:pt x="10463" y="6240"/>
                      <a:pt x="8894" y="6240"/>
                    </a:cubicBezTo>
                    <a:cubicBezTo>
                      <a:pt x="8683" y="6240"/>
                      <a:pt x="8508" y="6229"/>
                      <a:pt x="8381" y="6203"/>
                    </a:cubicBezTo>
                    <a:cubicBezTo>
                      <a:pt x="7310" y="5977"/>
                      <a:pt x="7488" y="2500"/>
                      <a:pt x="8203" y="2370"/>
                    </a:cubicBezTo>
                    <a:cubicBezTo>
                      <a:pt x="8905" y="2239"/>
                      <a:pt x="9786" y="226"/>
                      <a:pt x="9786" y="226"/>
                    </a:cubicBezTo>
                    <a:lnTo>
                      <a:pt x="90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89"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9" name="Google Shape;509;p33"/>
          <p:cNvGrpSpPr/>
          <p:nvPr/>
        </p:nvGrpSpPr>
        <p:grpSpPr>
          <a:xfrm>
            <a:off x="-161749" y="-124515"/>
            <a:ext cx="13511949" cy="7368017"/>
            <a:chOff x="-121312" y="-93387"/>
            <a:chExt cx="10133962" cy="5526013"/>
          </a:xfrm>
        </p:grpSpPr>
        <p:sp>
          <p:nvSpPr>
            <p:cNvPr id="510" name="Google Shape;510;p33"/>
            <p:cNvSpPr/>
            <p:nvPr/>
          </p:nvSpPr>
          <p:spPr>
            <a:xfrm flipH="1">
              <a:off x="7097986" y="-26887"/>
              <a:ext cx="2914664" cy="5273477"/>
            </a:xfrm>
            <a:custGeom>
              <a:avLst/>
              <a:gdLst/>
              <a:ahLst/>
              <a:cxnLst/>
              <a:rect l="l" t="t" r="r" b="b"/>
              <a:pathLst>
                <a:path w="11598" h="108335" extrusionOk="0">
                  <a:moveTo>
                    <a:pt x="4561" y="0"/>
                  </a:moveTo>
                  <a:cubicBezTo>
                    <a:pt x="4561" y="0"/>
                    <a:pt x="4537" y="19824"/>
                    <a:pt x="4597" y="34231"/>
                  </a:cubicBezTo>
                  <a:cubicBezTo>
                    <a:pt x="3370" y="22586"/>
                    <a:pt x="549" y="131"/>
                    <a:pt x="549" y="131"/>
                  </a:cubicBezTo>
                  <a:lnTo>
                    <a:pt x="1" y="131"/>
                  </a:lnTo>
                  <a:cubicBezTo>
                    <a:pt x="1" y="131"/>
                    <a:pt x="4204" y="37267"/>
                    <a:pt x="4680" y="45339"/>
                  </a:cubicBezTo>
                  <a:cubicBezTo>
                    <a:pt x="4704" y="46518"/>
                    <a:pt x="4716" y="47447"/>
                    <a:pt x="4740" y="48054"/>
                  </a:cubicBezTo>
                  <a:cubicBezTo>
                    <a:pt x="4883" y="54769"/>
                    <a:pt x="5978" y="75581"/>
                    <a:pt x="6002" y="79712"/>
                  </a:cubicBezTo>
                  <a:cubicBezTo>
                    <a:pt x="6014" y="84237"/>
                    <a:pt x="6252" y="91404"/>
                    <a:pt x="6776" y="95024"/>
                  </a:cubicBezTo>
                  <a:cubicBezTo>
                    <a:pt x="7299" y="98643"/>
                    <a:pt x="8204" y="108335"/>
                    <a:pt x="8204" y="108335"/>
                  </a:cubicBezTo>
                  <a:lnTo>
                    <a:pt x="11598" y="108335"/>
                  </a:lnTo>
                  <a:cubicBezTo>
                    <a:pt x="11324" y="107704"/>
                    <a:pt x="8478" y="96941"/>
                    <a:pt x="7740" y="89761"/>
                  </a:cubicBezTo>
                  <a:cubicBezTo>
                    <a:pt x="7157" y="84118"/>
                    <a:pt x="6323" y="61210"/>
                    <a:pt x="5561" y="46958"/>
                  </a:cubicBezTo>
                  <a:cubicBezTo>
                    <a:pt x="5466" y="38969"/>
                    <a:pt x="5287" y="18967"/>
                    <a:pt x="5478" y="13526"/>
                  </a:cubicBezTo>
                  <a:cubicBezTo>
                    <a:pt x="5740" y="6680"/>
                    <a:pt x="5561" y="0"/>
                    <a:pt x="55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511" name="Google Shape;511;p33"/>
            <p:cNvSpPr/>
            <p:nvPr/>
          </p:nvSpPr>
          <p:spPr>
            <a:xfrm rot="300570" flipH="1">
              <a:off x="105528" y="-26798"/>
              <a:ext cx="1755742" cy="5273313"/>
            </a:xfrm>
            <a:custGeom>
              <a:avLst/>
              <a:gdLst/>
              <a:ahLst/>
              <a:cxnLst/>
              <a:rect l="l" t="t" r="r" b="b"/>
              <a:pathLst>
                <a:path w="4942" h="119194" extrusionOk="0">
                  <a:moveTo>
                    <a:pt x="3144" y="0"/>
                  </a:moveTo>
                  <a:cubicBezTo>
                    <a:pt x="3144" y="0"/>
                    <a:pt x="3608" y="28754"/>
                    <a:pt x="3608" y="35302"/>
                  </a:cubicBezTo>
                  <a:cubicBezTo>
                    <a:pt x="3608" y="41862"/>
                    <a:pt x="2680" y="57948"/>
                    <a:pt x="2310" y="68830"/>
                  </a:cubicBezTo>
                  <a:cubicBezTo>
                    <a:pt x="1941" y="79712"/>
                    <a:pt x="2263" y="97286"/>
                    <a:pt x="1620" y="102060"/>
                  </a:cubicBezTo>
                  <a:cubicBezTo>
                    <a:pt x="977" y="106823"/>
                    <a:pt x="739" y="113383"/>
                    <a:pt x="560" y="114871"/>
                  </a:cubicBezTo>
                  <a:cubicBezTo>
                    <a:pt x="370" y="116360"/>
                    <a:pt x="1" y="119193"/>
                    <a:pt x="1" y="119193"/>
                  </a:cubicBezTo>
                  <a:lnTo>
                    <a:pt x="2906" y="119193"/>
                  </a:lnTo>
                  <a:cubicBezTo>
                    <a:pt x="2906" y="119193"/>
                    <a:pt x="3882" y="104584"/>
                    <a:pt x="3692" y="91928"/>
                  </a:cubicBezTo>
                  <a:cubicBezTo>
                    <a:pt x="3513" y="79260"/>
                    <a:pt x="4299" y="54674"/>
                    <a:pt x="4620" y="49161"/>
                  </a:cubicBezTo>
                  <a:cubicBezTo>
                    <a:pt x="4942" y="43648"/>
                    <a:pt x="4763" y="30397"/>
                    <a:pt x="4620" y="26075"/>
                  </a:cubicBezTo>
                  <a:cubicBezTo>
                    <a:pt x="4489" y="21753"/>
                    <a:pt x="4204" y="0"/>
                    <a:pt x="4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grpSp>
          <p:nvGrpSpPr>
            <p:cNvPr id="512" name="Google Shape;512;p33"/>
            <p:cNvGrpSpPr/>
            <p:nvPr/>
          </p:nvGrpSpPr>
          <p:grpSpPr>
            <a:xfrm flipH="1">
              <a:off x="8145777" y="-26875"/>
              <a:ext cx="959493" cy="5459501"/>
              <a:chOff x="6709482" y="100950"/>
              <a:chExt cx="773535" cy="4520577"/>
            </a:xfrm>
          </p:grpSpPr>
          <p:sp>
            <p:nvSpPr>
              <p:cNvPr id="513" name="Google Shape;513;p33"/>
              <p:cNvSpPr/>
              <p:nvPr/>
            </p:nvSpPr>
            <p:spPr>
              <a:xfrm>
                <a:off x="6735925" y="100950"/>
                <a:ext cx="747092" cy="4520577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109371" extrusionOk="0">
                    <a:moveTo>
                      <a:pt x="2227" y="0"/>
                    </a:moveTo>
                    <a:cubicBezTo>
                      <a:pt x="2227" y="0"/>
                      <a:pt x="1191" y="43375"/>
                      <a:pt x="1191" y="46827"/>
                    </a:cubicBezTo>
                    <a:cubicBezTo>
                      <a:pt x="1191" y="50280"/>
                      <a:pt x="1275" y="79308"/>
                      <a:pt x="1191" y="82582"/>
                    </a:cubicBezTo>
                    <a:cubicBezTo>
                      <a:pt x="1120" y="85856"/>
                      <a:pt x="560" y="97607"/>
                      <a:pt x="632" y="98500"/>
                    </a:cubicBezTo>
                    <a:cubicBezTo>
                      <a:pt x="715" y="99393"/>
                      <a:pt x="1" y="109371"/>
                      <a:pt x="1" y="109371"/>
                    </a:cubicBezTo>
                    <a:lnTo>
                      <a:pt x="8037" y="106692"/>
                    </a:lnTo>
                    <a:cubicBezTo>
                      <a:pt x="7954" y="105799"/>
                      <a:pt x="7323" y="102227"/>
                      <a:pt x="7002" y="99548"/>
                    </a:cubicBezTo>
                    <a:cubicBezTo>
                      <a:pt x="6680" y="96869"/>
                      <a:pt x="6525" y="93738"/>
                      <a:pt x="6287" y="91059"/>
                    </a:cubicBezTo>
                    <a:cubicBezTo>
                      <a:pt x="6049" y="88380"/>
                      <a:pt x="5097" y="45375"/>
                      <a:pt x="4858" y="42696"/>
                    </a:cubicBezTo>
                    <a:cubicBezTo>
                      <a:pt x="4620" y="40017"/>
                      <a:pt x="4692" y="28706"/>
                      <a:pt x="4858" y="24837"/>
                    </a:cubicBezTo>
                    <a:cubicBezTo>
                      <a:pt x="5013" y="20967"/>
                      <a:pt x="5335" y="19622"/>
                      <a:pt x="5251" y="17538"/>
                    </a:cubicBezTo>
                    <a:cubicBezTo>
                      <a:pt x="5168" y="15454"/>
                      <a:pt x="5406" y="0"/>
                      <a:pt x="54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89"/>
              </a:p>
            </p:txBody>
          </p:sp>
          <p:sp>
            <p:nvSpPr>
              <p:cNvPr id="514" name="Google Shape;514;p33"/>
              <p:cNvSpPr/>
              <p:nvPr/>
            </p:nvSpPr>
            <p:spPr>
              <a:xfrm>
                <a:off x="6709482" y="985447"/>
                <a:ext cx="190501" cy="289699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7009" extrusionOk="0">
                    <a:moveTo>
                      <a:pt x="996" y="0"/>
                    </a:moveTo>
                    <a:cubicBezTo>
                      <a:pt x="960" y="0"/>
                      <a:pt x="925" y="2"/>
                      <a:pt x="893" y="8"/>
                    </a:cubicBezTo>
                    <a:cubicBezTo>
                      <a:pt x="0" y="162"/>
                      <a:pt x="4013" y="1651"/>
                      <a:pt x="4608" y="7008"/>
                    </a:cubicBezTo>
                    <a:lnTo>
                      <a:pt x="4608" y="1794"/>
                    </a:lnTo>
                    <a:cubicBezTo>
                      <a:pt x="4608" y="1794"/>
                      <a:pt x="1984" y="0"/>
                      <a:pt x="9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89"/>
              </a:p>
            </p:txBody>
          </p:sp>
          <p:sp>
            <p:nvSpPr>
              <p:cNvPr id="515" name="Google Shape;515;p33"/>
              <p:cNvSpPr/>
              <p:nvPr/>
            </p:nvSpPr>
            <p:spPr>
              <a:xfrm>
                <a:off x="7188724" y="195925"/>
                <a:ext cx="176696" cy="310531"/>
              </a:xfrm>
              <a:custGeom>
                <a:avLst/>
                <a:gdLst/>
                <a:ahLst/>
                <a:cxnLst/>
                <a:rect l="l" t="t" r="r" b="b"/>
                <a:pathLst>
                  <a:path w="4275" h="7513" extrusionOk="0">
                    <a:moveTo>
                      <a:pt x="3370" y="0"/>
                    </a:moveTo>
                    <a:cubicBezTo>
                      <a:pt x="2465" y="0"/>
                      <a:pt x="0" y="2369"/>
                      <a:pt x="0" y="2369"/>
                    </a:cubicBezTo>
                    <a:lnTo>
                      <a:pt x="845" y="7513"/>
                    </a:lnTo>
                    <a:cubicBezTo>
                      <a:pt x="560" y="2131"/>
                      <a:pt x="4274" y="0"/>
                      <a:pt x="33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89"/>
              </a:p>
            </p:txBody>
          </p:sp>
        </p:grpSp>
      </p:grpSp>
      <p:grpSp>
        <p:nvGrpSpPr>
          <p:cNvPr id="516" name="Google Shape;516;p33"/>
          <p:cNvGrpSpPr/>
          <p:nvPr/>
        </p:nvGrpSpPr>
        <p:grpSpPr>
          <a:xfrm>
            <a:off x="-1927870" y="-1401542"/>
            <a:ext cx="15709412" cy="8387692"/>
            <a:chOff x="-1445903" y="-1051157"/>
            <a:chExt cx="11782059" cy="6290769"/>
          </a:xfrm>
        </p:grpSpPr>
        <p:sp>
          <p:nvSpPr>
            <p:cNvPr id="517" name="Google Shape;517;p33"/>
            <p:cNvSpPr/>
            <p:nvPr/>
          </p:nvSpPr>
          <p:spPr>
            <a:xfrm rot="10800000">
              <a:off x="6972046" y="4203915"/>
              <a:ext cx="3364110" cy="1035697"/>
            </a:xfrm>
            <a:custGeom>
              <a:avLst/>
              <a:gdLst/>
              <a:ahLst/>
              <a:cxnLst/>
              <a:rect l="l" t="t" r="r" b="b"/>
              <a:pathLst>
                <a:path w="35720" h="10997" extrusionOk="0">
                  <a:moveTo>
                    <a:pt x="1" y="0"/>
                  </a:moveTo>
                  <a:lnTo>
                    <a:pt x="1" y="3774"/>
                  </a:lnTo>
                  <a:cubicBezTo>
                    <a:pt x="1" y="3774"/>
                    <a:pt x="1296" y="5680"/>
                    <a:pt x="3746" y="5680"/>
                  </a:cubicBezTo>
                  <a:cubicBezTo>
                    <a:pt x="3902" y="5680"/>
                    <a:pt x="4063" y="5672"/>
                    <a:pt x="4228" y="5656"/>
                  </a:cubicBezTo>
                  <a:lnTo>
                    <a:pt x="4228" y="5656"/>
                  </a:lnTo>
                  <a:cubicBezTo>
                    <a:pt x="4228" y="5656"/>
                    <a:pt x="3966" y="6406"/>
                    <a:pt x="5109" y="6668"/>
                  </a:cubicBezTo>
                  <a:cubicBezTo>
                    <a:pt x="5109" y="6668"/>
                    <a:pt x="5085" y="7799"/>
                    <a:pt x="6204" y="7977"/>
                  </a:cubicBezTo>
                  <a:cubicBezTo>
                    <a:pt x="6351" y="8001"/>
                    <a:pt x="6498" y="8013"/>
                    <a:pt x="6642" y="8013"/>
                  </a:cubicBezTo>
                  <a:cubicBezTo>
                    <a:pt x="7609" y="8013"/>
                    <a:pt x="8418" y="7457"/>
                    <a:pt x="7776" y="5882"/>
                  </a:cubicBezTo>
                  <a:lnTo>
                    <a:pt x="7776" y="5882"/>
                  </a:lnTo>
                  <a:cubicBezTo>
                    <a:pt x="7776" y="5882"/>
                    <a:pt x="8380" y="6157"/>
                    <a:pt x="8937" y="6157"/>
                  </a:cubicBezTo>
                  <a:cubicBezTo>
                    <a:pt x="9327" y="6157"/>
                    <a:pt x="9694" y="6022"/>
                    <a:pt x="9812" y="5560"/>
                  </a:cubicBezTo>
                  <a:cubicBezTo>
                    <a:pt x="9812" y="5560"/>
                    <a:pt x="10460" y="6241"/>
                    <a:pt x="11242" y="6241"/>
                  </a:cubicBezTo>
                  <a:cubicBezTo>
                    <a:pt x="11419" y="6241"/>
                    <a:pt x="11603" y="6206"/>
                    <a:pt x="11788" y="6120"/>
                  </a:cubicBezTo>
                  <a:cubicBezTo>
                    <a:pt x="11788" y="6120"/>
                    <a:pt x="12112" y="6879"/>
                    <a:pt x="12972" y="6879"/>
                  </a:cubicBezTo>
                  <a:cubicBezTo>
                    <a:pt x="13088" y="6879"/>
                    <a:pt x="13213" y="6865"/>
                    <a:pt x="13348" y="6834"/>
                  </a:cubicBezTo>
                  <a:cubicBezTo>
                    <a:pt x="14479" y="6572"/>
                    <a:pt x="14765" y="5560"/>
                    <a:pt x="14396" y="4906"/>
                  </a:cubicBezTo>
                  <a:lnTo>
                    <a:pt x="14396" y="4906"/>
                  </a:lnTo>
                  <a:cubicBezTo>
                    <a:pt x="14396" y="4906"/>
                    <a:pt x="14632" y="5112"/>
                    <a:pt x="14953" y="5112"/>
                  </a:cubicBezTo>
                  <a:cubicBezTo>
                    <a:pt x="15204" y="5112"/>
                    <a:pt x="15506" y="4986"/>
                    <a:pt x="15789" y="4536"/>
                  </a:cubicBezTo>
                  <a:cubicBezTo>
                    <a:pt x="15789" y="4536"/>
                    <a:pt x="15884" y="5465"/>
                    <a:pt x="17086" y="5465"/>
                  </a:cubicBezTo>
                  <a:cubicBezTo>
                    <a:pt x="18289" y="5465"/>
                    <a:pt x="19777" y="4441"/>
                    <a:pt x="18944" y="2953"/>
                  </a:cubicBezTo>
                  <a:lnTo>
                    <a:pt x="18944" y="2953"/>
                  </a:lnTo>
                  <a:cubicBezTo>
                    <a:pt x="18944" y="2953"/>
                    <a:pt x="19249" y="3078"/>
                    <a:pt x="19587" y="3078"/>
                  </a:cubicBezTo>
                  <a:cubicBezTo>
                    <a:pt x="19917" y="3078"/>
                    <a:pt x="20279" y="2959"/>
                    <a:pt x="20420" y="2489"/>
                  </a:cubicBezTo>
                  <a:lnTo>
                    <a:pt x="20420" y="2489"/>
                  </a:lnTo>
                  <a:cubicBezTo>
                    <a:pt x="20420" y="2489"/>
                    <a:pt x="20361" y="3703"/>
                    <a:pt x="21742" y="4536"/>
                  </a:cubicBezTo>
                  <a:cubicBezTo>
                    <a:pt x="21742" y="4536"/>
                    <a:pt x="20468" y="5739"/>
                    <a:pt x="20837" y="7323"/>
                  </a:cubicBezTo>
                  <a:cubicBezTo>
                    <a:pt x="21206" y="8894"/>
                    <a:pt x="23123" y="9454"/>
                    <a:pt x="23861" y="9454"/>
                  </a:cubicBezTo>
                  <a:cubicBezTo>
                    <a:pt x="23861" y="9454"/>
                    <a:pt x="23956" y="10656"/>
                    <a:pt x="24706" y="10942"/>
                  </a:cubicBezTo>
                  <a:cubicBezTo>
                    <a:pt x="24806" y="10978"/>
                    <a:pt x="24943" y="10997"/>
                    <a:pt x="25105" y="10997"/>
                  </a:cubicBezTo>
                  <a:cubicBezTo>
                    <a:pt x="26161" y="10997"/>
                    <a:pt x="28243" y="10206"/>
                    <a:pt x="27469" y="8430"/>
                  </a:cubicBezTo>
                  <a:cubicBezTo>
                    <a:pt x="27469" y="8430"/>
                    <a:pt x="28957" y="7930"/>
                    <a:pt x="28457" y="6739"/>
                  </a:cubicBezTo>
                  <a:lnTo>
                    <a:pt x="28457" y="6739"/>
                  </a:lnTo>
                  <a:cubicBezTo>
                    <a:pt x="28457" y="6739"/>
                    <a:pt x="28458" y="6739"/>
                    <a:pt x="28460" y="6739"/>
                  </a:cubicBezTo>
                  <a:cubicBezTo>
                    <a:pt x="28531" y="6739"/>
                    <a:pt x="29811" y="6717"/>
                    <a:pt x="29719" y="5096"/>
                  </a:cubicBezTo>
                  <a:cubicBezTo>
                    <a:pt x="29719" y="5096"/>
                    <a:pt x="32600" y="4989"/>
                    <a:pt x="32231" y="2489"/>
                  </a:cubicBezTo>
                  <a:lnTo>
                    <a:pt x="32231" y="2489"/>
                  </a:lnTo>
                  <a:cubicBezTo>
                    <a:pt x="32231" y="2489"/>
                    <a:pt x="32334" y="2516"/>
                    <a:pt x="32480" y="2516"/>
                  </a:cubicBezTo>
                  <a:cubicBezTo>
                    <a:pt x="32812" y="2516"/>
                    <a:pt x="33367" y="2372"/>
                    <a:pt x="33434" y="1429"/>
                  </a:cubicBezTo>
                  <a:cubicBezTo>
                    <a:pt x="33434" y="1429"/>
                    <a:pt x="33836" y="1629"/>
                    <a:pt x="34306" y="1629"/>
                  </a:cubicBezTo>
                  <a:cubicBezTo>
                    <a:pt x="34880" y="1629"/>
                    <a:pt x="35556" y="1330"/>
                    <a:pt x="35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518" name="Google Shape;518;p33"/>
            <p:cNvSpPr/>
            <p:nvPr/>
          </p:nvSpPr>
          <p:spPr>
            <a:xfrm rot="4721818" flipH="1">
              <a:off x="-1213526" y="-785145"/>
              <a:ext cx="2840653" cy="2803033"/>
            </a:xfrm>
            <a:custGeom>
              <a:avLst/>
              <a:gdLst/>
              <a:ahLst/>
              <a:cxnLst/>
              <a:rect l="l" t="t" r="r" b="b"/>
              <a:pathLst>
                <a:path w="38792" h="38087" extrusionOk="0">
                  <a:moveTo>
                    <a:pt x="19307" y="0"/>
                  </a:moveTo>
                  <a:cubicBezTo>
                    <a:pt x="18541" y="0"/>
                    <a:pt x="17698" y="498"/>
                    <a:pt x="17503" y="832"/>
                  </a:cubicBezTo>
                  <a:cubicBezTo>
                    <a:pt x="17181" y="1392"/>
                    <a:pt x="17753" y="2201"/>
                    <a:pt x="17753" y="2201"/>
                  </a:cubicBezTo>
                  <a:cubicBezTo>
                    <a:pt x="17277" y="2594"/>
                    <a:pt x="16360" y="3939"/>
                    <a:pt x="16943" y="5130"/>
                  </a:cubicBezTo>
                  <a:cubicBezTo>
                    <a:pt x="17217" y="5690"/>
                    <a:pt x="17681" y="6011"/>
                    <a:pt x="18086" y="6190"/>
                  </a:cubicBezTo>
                  <a:cubicBezTo>
                    <a:pt x="17765" y="6583"/>
                    <a:pt x="17396" y="7237"/>
                    <a:pt x="17372" y="7940"/>
                  </a:cubicBezTo>
                  <a:cubicBezTo>
                    <a:pt x="17191" y="7848"/>
                    <a:pt x="16986" y="7806"/>
                    <a:pt x="16776" y="7806"/>
                  </a:cubicBezTo>
                  <a:cubicBezTo>
                    <a:pt x="16335" y="7806"/>
                    <a:pt x="15869" y="7987"/>
                    <a:pt x="15538" y="8261"/>
                  </a:cubicBezTo>
                  <a:cubicBezTo>
                    <a:pt x="14764" y="8881"/>
                    <a:pt x="15193" y="9523"/>
                    <a:pt x="15193" y="9523"/>
                  </a:cubicBezTo>
                  <a:cubicBezTo>
                    <a:pt x="15040" y="9473"/>
                    <a:pt x="14909" y="9452"/>
                    <a:pt x="14796" y="9452"/>
                  </a:cubicBezTo>
                  <a:cubicBezTo>
                    <a:pt x="14213" y="9452"/>
                    <a:pt x="14121" y="10012"/>
                    <a:pt x="14121" y="10012"/>
                  </a:cubicBezTo>
                  <a:cubicBezTo>
                    <a:pt x="14042" y="9563"/>
                    <a:pt x="13638" y="9173"/>
                    <a:pt x="13086" y="9173"/>
                  </a:cubicBezTo>
                  <a:cubicBezTo>
                    <a:pt x="12891" y="9173"/>
                    <a:pt x="12678" y="9221"/>
                    <a:pt x="12455" y="9333"/>
                  </a:cubicBezTo>
                  <a:cubicBezTo>
                    <a:pt x="11597" y="9762"/>
                    <a:pt x="11835" y="10595"/>
                    <a:pt x="11835" y="10595"/>
                  </a:cubicBezTo>
                  <a:cubicBezTo>
                    <a:pt x="10966" y="10821"/>
                    <a:pt x="10883" y="11976"/>
                    <a:pt x="10883" y="11976"/>
                  </a:cubicBezTo>
                  <a:cubicBezTo>
                    <a:pt x="10754" y="11881"/>
                    <a:pt x="10628" y="11841"/>
                    <a:pt x="10507" y="11841"/>
                  </a:cubicBezTo>
                  <a:cubicBezTo>
                    <a:pt x="9902" y="11841"/>
                    <a:pt x="9430" y="12833"/>
                    <a:pt x="9430" y="12833"/>
                  </a:cubicBezTo>
                  <a:cubicBezTo>
                    <a:pt x="9181" y="12036"/>
                    <a:pt x="8789" y="11741"/>
                    <a:pt x="8383" y="11741"/>
                  </a:cubicBezTo>
                  <a:cubicBezTo>
                    <a:pt x="8012" y="11741"/>
                    <a:pt x="7630" y="11986"/>
                    <a:pt x="7335" y="12321"/>
                  </a:cubicBezTo>
                  <a:cubicBezTo>
                    <a:pt x="6716" y="13012"/>
                    <a:pt x="7323" y="13714"/>
                    <a:pt x="7323" y="13714"/>
                  </a:cubicBezTo>
                  <a:cubicBezTo>
                    <a:pt x="6740" y="14476"/>
                    <a:pt x="7299" y="14822"/>
                    <a:pt x="7299" y="14822"/>
                  </a:cubicBezTo>
                  <a:cubicBezTo>
                    <a:pt x="6061" y="15643"/>
                    <a:pt x="5716" y="16834"/>
                    <a:pt x="5620" y="17560"/>
                  </a:cubicBezTo>
                  <a:cubicBezTo>
                    <a:pt x="5597" y="17557"/>
                    <a:pt x="5572" y="17556"/>
                    <a:pt x="5547" y="17556"/>
                  </a:cubicBezTo>
                  <a:cubicBezTo>
                    <a:pt x="5472" y="17556"/>
                    <a:pt x="5394" y="17569"/>
                    <a:pt x="5323" y="17596"/>
                  </a:cubicBezTo>
                  <a:cubicBezTo>
                    <a:pt x="4704" y="17810"/>
                    <a:pt x="3239" y="19787"/>
                    <a:pt x="4882" y="20620"/>
                  </a:cubicBezTo>
                  <a:cubicBezTo>
                    <a:pt x="4882" y="20620"/>
                    <a:pt x="4204" y="21704"/>
                    <a:pt x="5132" y="22204"/>
                  </a:cubicBezTo>
                  <a:cubicBezTo>
                    <a:pt x="5132" y="22204"/>
                    <a:pt x="4263" y="22894"/>
                    <a:pt x="5192" y="23906"/>
                  </a:cubicBezTo>
                  <a:cubicBezTo>
                    <a:pt x="5192" y="23906"/>
                    <a:pt x="4858" y="24192"/>
                    <a:pt x="4608" y="24644"/>
                  </a:cubicBezTo>
                  <a:cubicBezTo>
                    <a:pt x="4215" y="24799"/>
                    <a:pt x="3811" y="25037"/>
                    <a:pt x="3430" y="25418"/>
                  </a:cubicBezTo>
                  <a:cubicBezTo>
                    <a:pt x="3430" y="25418"/>
                    <a:pt x="3317" y="25107"/>
                    <a:pt x="2933" y="25107"/>
                  </a:cubicBezTo>
                  <a:cubicBezTo>
                    <a:pt x="2803" y="25107"/>
                    <a:pt x="2641" y="25143"/>
                    <a:pt x="2441" y="25240"/>
                  </a:cubicBezTo>
                  <a:cubicBezTo>
                    <a:pt x="2441" y="25240"/>
                    <a:pt x="2144" y="24868"/>
                    <a:pt x="1687" y="24868"/>
                  </a:cubicBezTo>
                  <a:cubicBezTo>
                    <a:pt x="1537" y="24868"/>
                    <a:pt x="1370" y="24908"/>
                    <a:pt x="1191" y="25013"/>
                  </a:cubicBezTo>
                  <a:cubicBezTo>
                    <a:pt x="453" y="25442"/>
                    <a:pt x="1" y="26276"/>
                    <a:pt x="1275" y="26966"/>
                  </a:cubicBezTo>
                  <a:cubicBezTo>
                    <a:pt x="1275" y="26966"/>
                    <a:pt x="655" y="27133"/>
                    <a:pt x="358" y="27478"/>
                  </a:cubicBezTo>
                  <a:lnTo>
                    <a:pt x="9061" y="38087"/>
                  </a:lnTo>
                  <a:cubicBezTo>
                    <a:pt x="9502" y="38087"/>
                    <a:pt x="9978" y="37908"/>
                    <a:pt x="10311" y="37634"/>
                  </a:cubicBezTo>
                  <a:cubicBezTo>
                    <a:pt x="11073" y="37015"/>
                    <a:pt x="10645" y="36372"/>
                    <a:pt x="10645" y="36372"/>
                  </a:cubicBezTo>
                  <a:lnTo>
                    <a:pt x="10645" y="36372"/>
                  </a:lnTo>
                  <a:cubicBezTo>
                    <a:pt x="10798" y="36422"/>
                    <a:pt x="10929" y="36443"/>
                    <a:pt x="11043" y="36443"/>
                  </a:cubicBezTo>
                  <a:cubicBezTo>
                    <a:pt x="11628" y="36443"/>
                    <a:pt x="11728" y="35884"/>
                    <a:pt x="11728" y="35884"/>
                  </a:cubicBezTo>
                  <a:cubicBezTo>
                    <a:pt x="11799" y="36333"/>
                    <a:pt x="12207" y="36723"/>
                    <a:pt x="12762" y="36723"/>
                  </a:cubicBezTo>
                  <a:cubicBezTo>
                    <a:pt x="12958" y="36723"/>
                    <a:pt x="13172" y="36674"/>
                    <a:pt x="13395" y="36563"/>
                  </a:cubicBezTo>
                  <a:cubicBezTo>
                    <a:pt x="14241" y="36134"/>
                    <a:pt x="14002" y="35300"/>
                    <a:pt x="14002" y="35300"/>
                  </a:cubicBezTo>
                  <a:cubicBezTo>
                    <a:pt x="14872" y="35074"/>
                    <a:pt x="14955" y="33919"/>
                    <a:pt x="14955" y="33919"/>
                  </a:cubicBezTo>
                  <a:cubicBezTo>
                    <a:pt x="15083" y="34012"/>
                    <a:pt x="15208" y="34050"/>
                    <a:pt x="15328" y="34050"/>
                  </a:cubicBezTo>
                  <a:cubicBezTo>
                    <a:pt x="15938" y="34050"/>
                    <a:pt x="16419" y="33062"/>
                    <a:pt x="16419" y="33062"/>
                  </a:cubicBezTo>
                  <a:cubicBezTo>
                    <a:pt x="16668" y="33859"/>
                    <a:pt x="17058" y="34155"/>
                    <a:pt x="17461" y="34155"/>
                  </a:cubicBezTo>
                  <a:cubicBezTo>
                    <a:pt x="17828" y="34155"/>
                    <a:pt x="18208" y="33909"/>
                    <a:pt x="18503" y="33574"/>
                  </a:cubicBezTo>
                  <a:cubicBezTo>
                    <a:pt x="19122" y="32883"/>
                    <a:pt x="18527" y="32181"/>
                    <a:pt x="18527" y="32181"/>
                  </a:cubicBezTo>
                  <a:cubicBezTo>
                    <a:pt x="19110" y="31419"/>
                    <a:pt x="18551" y="31074"/>
                    <a:pt x="18551" y="31074"/>
                  </a:cubicBezTo>
                  <a:cubicBezTo>
                    <a:pt x="19789" y="30252"/>
                    <a:pt x="20134" y="29062"/>
                    <a:pt x="20229" y="28335"/>
                  </a:cubicBezTo>
                  <a:cubicBezTo>
                    <a:pt x="20253" y="28338"/>
                    <a:pt x="20277" y="28340"/>
                    <a:pt x="20301" y="28340"/>
                  </a:cubicBezTo>
                  <a:cubicBezTo>
                    <a:pt x="20372" y="28340"/>
                    <a:pt x="20444" y="28326"/>
                    <a:pt x="20515" y="28300"/>
                  </a:cubicBezTo>
                  <a:cubicBezTo>
                    <a:pt x="21134" y="28085"/>
                    <a:pt x="22599" y="26109"/>
                    <a:pt x="20968" y="25275"/>
                  </a:cubicBezTo>
                  <a:cubicBezTo>
                    <a:pt x="20968" y="25275"/>
                    <a:pt x="21646" y="24192"/>
                    <a:pt x="20718" y="23692"/>
                  </a:cubicBezTo>
                  <a:cubicBezTo>
                    <a:pt x="20718" y="23692"/>
                    <a:pt x="21587" y="23001"/>
                    <a:pt x="20658" y="21989"/>
                  </a:cubicBezTo>
                  <a:cubicBezTo>
                    <a:pt x="20658" y="21989"/>
                    <a:pt x="20979" y="21704"/>
                    <a:pt x="21241" y="21251"/>
                  </a:cubicBezTo>
                  <a:cubicBezTo>
                    <a:pt x="21634" y="21096"/>
                    <a:pt x="22039" y="20858"/>
                    <a:pt x="22408" y="20477"/>
                  </a:cubicBezTo>
                  <a:cubicBezTo>
                    <a:pt x="22408" y="20477"/>
                    <a:pt x="22519" y="20784"/>
                    <a:pt x="22895" y="20784"/>
                  </a:cubicBezTo>
                  <a:cubicBezTo>
                    <a:pt x="23027" y="20784"/>
                    <a:pt x="23192" y="20746"/>
                    <a:pt x="23396" y="20644"/>
                  </a:cubicBezTo>
                  <a:cubicBezTo>
                    <a:pt x="23396" y="20644"/>
                    <a:pt x="23696" y="21026"/>
                    <a:pt x="24162" y="21026"/>
                  </a:cubicBezTo>
                  <a:cubicBezTo>
                    <a:pt x="24312" y="21026"/>
                    <a:pt x="24479" y="20986"/>
                    <a:pt x="24658" y="20882"/>
                  </a:cubicBezTo>
                  <a:cubicBezTo>
                    <a:pt x="25385" y="20453"/>
                    <a:pt x="25849" y="19620"/>
                    <a:pt x="24563" y="18929"/>
                  </a:cubicBezTo>
                  <a:cubicBezTo>
                    <a:pt x="24563" y="18929"/>
                    <a:pt x="25956" y="18560"/>
                    <a:pt x="25587" y="17774"/>
                  </a:cubicBezTo>
                  <a:lnTo>
                    <a:pt x="25587" y="17774"/>
                  </a:lnTo>
                  <a:cubicBezTo>
                    <a:pt x="25587" y="17775"/>
                    <a:pt x="25659" y="17783"/>
                    <a:pt x="25772" y="17783"/>
                  </a:cubicBezTo>
                  <a:cubicBezTo>
                    <a:pt x="26089" y="17783"/>
                    <a:pt x="26728" y="17712"/>
                    <a:pt x="26992" y="17167"/>
                  </a:cubicBezTo>
                  <a:cubicBezTo>
                    <a:pt x="26992" y="17167"/>
                    <a:pt x="27180" y="17266"/>
                    <a:pt x="27435" y="17266"/>
                  </a:cubicBezTo>
                  <a:cubicBezTo>
                    <a:pt x="27673" y="17266"/>
                    <a:pt x="27971" y="17180"/>
                    <a:pt x="28230" y="16846"/>
                  </a:cubicBezTo>
                  <a:cubicBezTo>
                    <a:pt x="28766" y="16155"/>
                    <a:pt x="28445" y="15441"/>
                    <a:pt x="27921" y="15238"/>
                  </a:cubicBezTo>
                  <a:lnTo>
                    <a:pt x="27921" y="15238"/>
                  </a:lnTo>
                  <a:cubicBezTo>
                    <a:pt x="27921" y="15238"/>
                    <a:pt x="27923" y="15239"/>
                    <a:pt x="27926" y="15239"/>
                  </a:cubicBezTo>
                  <a:cubicBezTo>
                    <a:pt x="27992" y="15239"/>
                    <a:pt x="28654" y="15217"/>
                    <a:pt x="28552" y="14357"/>
                  </a:cubicBezTo>
                  <a:lnTo>
                    <a:pt x="28552" y="14357"/>
                  </a:lnTo>
                  <a:cubicBezTo>
                    <a:pt x="28552" y="14357"/>
                    <a:pt x="28750" y="14560"/>
                    <a:pt x="29071" y="14560"/>
                  </a:cubicBezTo>
                  <a:cubicBezTo>
                    <a:pt x="29255" y="14560"/>
                    <a:pt x="29479" y="14494"/>
                    <a:pt x="29731" y="14286"/>
                  </a:cubicBezTo>
                  <a:cubicBezTo>
                    <a:pt x="30433" y="13714"/>
                    <a:pt x="30802" y="12429"/>
                    <a:pt x="29623" y="11964"/>
                  </a:cubicBezTo>
                  <a:cubicBezTo>
                    <a:pt x="29623" y="11964"/>
                    <a:pt x="30528" y="11679"/>
                    <a:pt x="30254" y="11000"/>
                  </a:cubicBezTo>
                  <a:lnTo>
                    <a:pt x="30254" y="11000"/>
                  </a:lnTo>
                  <a:cubicBezTo>
                    <a:pt x="30255" y="11000"/>
                    <a:pt x="30684" y="11573"/>
                    <a:pt x="31629" y="11573"/>
                  </a:cubicBezTo>
                  <a:cubicBezTo>
                    <a:pt x="31739" y="11573"/>
                    <a:pt x="31856" y="11565"/>
                    <a:pt x="31981" y="11548"/>
                  </a:cubicBezTo>
                  <a:lnTo>
                    <a:pt x="31981" y="11548"/>
                  </a:lnTo>
                  <a:cubicBezTo>
                    <a:pt x="31981" y="11548"/>
                    <a:pt x="31814" y="12845"/>
                    <a:pt x="32779" y="13584"/>
                  </a:cubicBezTo>
                  <a:cubicBezTo>
                    <a:pt x="33114" y="13843"/>
                    <a:pt x="33500" y="13939"/>
                    <a:pt x="33879" y="13939"/>
                  </a:cubicBezTo>
                  <a:cubicBezTo>
                    <a:pt x="34578" y="13939"/>
                    <a:pt x="35251" y="13613"/>
                    <a:pt x="35529" y="13381"/>
                  </a:cubicBezTo>
                  <a:cubicBezTo>
                    <a:pt x="35529" y="13381"/>
                    <a:pt x="36001" y="13880"/>
                    <a:pt x="36501" y="13880"/>
                  </a:cubicBezTo>
                  <a:cubicBezTo>
                    <a:pt x="36574" y="13880"/>
                    <a:pt x="36647" y="13870"/>
                    <a:pt x="36720" y="13845"/>
                  </a:cubicBezTo>
                  <a:cubicBezTo>
                    <a:pt x="37279" y="13655"/>
                    <a:pt x="38613" y="11845"/>
                    <a:pt x="37124" y="11095"/>
                  </a:cubicBezTo>
                  <a:cubicBezTo>
                    <a:pt x="37124" y="11095"/>
                    <a:pt x="37743" y="10095"/>
                    <a:pt x="36886" y="9654"/>
                  </a:cubicBezTo>
                  <a:cubicBezTo>
                    <a:pt x="36886" y="9654"/>
                    <a:pt x="37684" y="9023"/>
                    <a:pt x="36839" y="8095"/>
                  </a:cubicBezTo>
                  <a:cubicBezTo>
                    <a:pt x="36839" y="8095"/>
                    <a:pt x="38446" y="6678"/>
                    <a:pt x="37053" y="5416"/>
                  </a:cubicBezTo>
                  <a:cubicBezTo>
                    <a:pt x="37053" y="5416"/>
                    <a:pt x="37839" y="5059"/>
                    <a:pt x="37255" y="4237"/>
                  </a:cubicBezTo>
                  <a:cubicBezTo>
                    <a:pt x="37255" y="4237"/>
                    <a:pt x="38791" y="3880"/>
                    <a:pt x="37958" y="2415"/>
                  </a:cubicBezTo>
                  <a:lnTo>
                    <a:pt x="37970" y="2404"/>
                  </a:lnTo>
                  <a:cubicBezTo>
                    <a:pt x="37958" y="2392"/>
                    <a:pt x="37934" y="2380"/>
                    <a:pt x="37922" y="2368"/>
                  </a:cubicBezTo>
                  <a:cubicBezTo>
                    <a:pt x="37910" y="2356"/>
                    <a:pt x="37898" y="2344"/>
                    <a:pt x="37886" y="2320"/>
                  </a:cubicBezTo>
                  <a:lnTo>
                    <a:pt x="37874" y="2332"/>
                  </a:lnTo>
                  <a:cubicBezTo>
                    <a:pt x="37486" y="1990"/>
                    <a:pt x="37150" y="1866"/>
                    <a:pt x="36867" y="1866"/>
                  </a:cubicBezTo>
                  <a:cubicBezTo>
                    <a:pt x="36138" y="1866"/>
                    <a:pt x="35767" y="2689"/>
                    <a:pt x="35767" y="2689"/>
                  </a:cubicBezTo>
                  <a:cubicBezTo>
                    <a:pt x="35505" y="2411"/>
                    <a:pt x="35269" y="2320"/>
                    <a:pt x="35071" y="2320"/>
                  </a:cubicBezTo>
                  <a:cubicBezTo>
                    <a:pt x="34693" y="2320"/>
                    <a:pt x="34457" y="2654"/>
                    <a:pt x="34457" y="2654"/>
                  </a:cubicBezTo>
                  <a:cubicBezTo>
                    <a:pt x="34051" y="1974"/>
                    <a:pt x="33525" y="1764"/>
                    <a:pt x="33030" y="1764"/>
                  </a:cubicBezTo>
                  <a:cubicBezTo>
                    <a:pt x="32233" y="1764"/>
                    <a:pt x="31516" y="2308"/>
                    <a:pt x="31516" y="2308"/>
                  </a:cubicBezTo>
                  <a:cubicBezTo>
                    <a:pt x="31163" y="1824"/>
                    <a:pt x="30803" y="1689"/>
                    <a:pt x="30508" y="1689"/>
                  </a:cubicBezTo>
                  <a:cubicBezTo>
                    <a:pt x="30267" y="1689"/>
                    <a:pt x="30069" y="1780"/>
                    <a:pt x="29957" y="1844"/>
                  </a:cubicBezTo>
                  <a:cubicBezTo>
                    <a:pt x="29897" y="1796"/>
                    <a:pt x="29838" y="1761"/>
                    <a:pt x="29778" y="1725"/>
                  </a:cubicBezTo>
                  <a:cubicBezTo>
                    <a:pt x="29583" y="1353"/>
                    <a:pt x="29230" y="1259"/>
                    <a:pt x="28924" y="1259"/>
                  </a:cubicBezTo>
                  <a:cubicBezTo>
                    <a:pt x="28612" y="1259"/>
                    <a:pt x="28349" y="1356"/>
                    <a:pt x="28349" y="1356"/>
                  </a:cubicBezTo>
                  <a:cubicBezTo>
                    <a:pt x="28147" y="626"/>
                    <a:pt x="27647" y="378"/>
                    <a:pt x="27106" y="378"/>
                  </a:cubicBezTo>
                  <a:cubicBezTo>
                    <a:pt x="26341" y="378"/>
                    <a:pt x="25497" y="873"/>
                    <a:pt x="25301" y="1201"/>
                  </a:cubicBezTo>
                  <a:cubicBezTo>
                    <a:pt x="25266" y="1261"/>
                    <a:pt x="25242" y="1320"/>
                    <a:pt x="25230" y="1392"/>
                  </a:cubicBezTo>
                  <a:cubicBezTo>
                    <a:pt x="24432" y="1392"/>
                    <a:pt x="23730" y="1927"/>
                    <a:pt x="23730" y="1927"/>
                  </a:cubicBezTo>
                  <a:cubicBezTo>
                    <a:pt x="23376" y="1444"/>
                    <a:pt x="23014" y="1308"/>
                    <a:pt x="22717" y="1308"/>
                  </a:cubicBezTo>
                  <a:cubicBezTo>
                    <a:pt x="22335" y="1308"/>
                    <a:pt x="22063" y="1534"/>
                    <a:pt x="22063" y="1534"/>
                  </a:cubicBezTo>
                  <a:cubicBezTo>
                    <a:pt x="21908" y="1007"/>
                    <a:pt x="21506" y="880"/>
                    <a:pt x="21158" y="880"/>
                  </a:cubicBezTo>
                  <a:cubicBezTo>
                    <a:pt x="20838" y="880"/>
                    <a:pt x="20563" y="987"/>
                    <a:pt x="20563" y="987"/>
                  </a:cubicBezTo>
                  <a:cubicBezTo>
                    <a:pt x="20355" y="251"/>
                    <a:pt x="19850" y="0"/>
                    <a:pt x="193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4"/>
          <p:cNvSpPr/>
          <p:nvPr/>
        </p:nvSpPr>
        <p:spPr>
          <a:xfrm rot="-8849168" flipH="1">
            <a:off x="5327164" y="-2227548"/>
            <a:ext cx="7651120" cy="2893319"/>
          </a:xfrm>
          <a:custGeom>
            <a:avLst/>
            <a:gdLst/>
            <a:ahLst/>
            <a:cxnLst/>
            <a:rect l="l" t="t" r="r" b="b"/>
            <a:pathLst>
              <a:path w="47626" h="17233" extrusionOk="0">
                <a:moveTo>
                  <a:pt x="14919" y="10914"/>
                </a:moveTo>
                <a:cubicBezTo>
                  <a:pt x="14919" y="10914"/>
                  <a:pt x="14979" y="10950"/>
                  <a:pt x="15074" y="10998"/>
                </a:cubicBezTo>
                <a:cubicBezTo>
                  <a:pt x="15050" y="11081"/>
                  <a:pt x="15026" y="11164"/>
                  <a:pt x="15026" y="11236"/>
                </a:cubicBezTo>
                <a:lnTo>
                  <a:pt x="14979" y="11236"/>
                </a:lnTo>
                <a:cubicBezTo>
                  <a:pt x="14967" y="11140"/>
                  <a:pt x="14955" y="11033"/>
                  <a:pt x="14919" y="10914"/>
                </a:cubicBezTo>
                <a:close/>
                <a:moveTo>
                  <a:pt x="6481" y="0"/>
                </a:moveTo>
                <a:cubicBezTo>
                  <a:pt x="5866" y="0"/>
                  <a:pt x="4948" y="313"/>
                  <a:pt x="5204" y="1234"/>
                </a:cubicBezTo>
                <a:cubicBezTo>
                  <a:pt x="5204" y="1234"/>
                  <a:pt x="4346" y="1389"/>
                  <a:pt x="4525" y="2080"/>
                </a:cubicBezTo>
                <a:cubicBezTo>
                  <a:pt x="4525" y="2080"/>
                  <a:pt x="4494" y="2075"/>
                  <a:pt x="4443" y="2075"/>
                </a:cubicBezTo>
                <a:cubicBezTo>
                  <a:pt x="4248" y="2075"/>
                  <a:pt x="3770" y="2150"/>
                  <a:pt x="3703" y="2877"/>
                </a:cubicBezTo>
                <a:cubicBezTo>
                  <a:pt x="3703" y="2877"/>
                  <a:pt x="3644" y="2871"/>
                  <a:pt x="3548" y="2871"/>
                </a:cubicBezTo>
                <a:cubicBezTo>
                  <a:pt x="3147" y="2871"/>
                  <a:pt x="2110" y="2980"/>
                  <a:pt x="2120" y="4104"/>
                </a:cubicBezTo>
                <a:cubicBezTo>
                  <a:pt x="2120" y="4104"/>
                  <a:pt x="2021" y="4062"/>
                  <a:pt x="1893" y="4062"/>
                </a:cubicBezTo>
                <a:cubicBezTo>
                  <a:pt x="1708" y="4062"/>
                  <a:pt x="1461" y="4150"/>
                  <a:pt x="1370" y="4580"/>
                </a:cubicBezTo>
                <a:cubicBezTo>
                  <a:pt x="1370" y="4580"/>
                  <a:pt x="1101" y="4394"/>
                  <a:pt x="791" y="4394"/>
                </a:cubicBezTo>
                <a:cubicBezTo>
                  <a:pt x="514" y="4394"/>
                  <a:pt x="204" y="4542"/>
                  <a:pt x="24" y="5104"/>
                </a:cubicBezTo>
                <a:lnTo>
                  <a:pt x="12" y="5104"/>
                </a:lnTo>
                <a:lnTo>
                  <a:pt x="12" y="5152"/>
                </a:lnTo>
                <a:cubicBezTo>
                  <a:pt x="1" y="5163"/>
                  <a:pt x="1" y="5175"/>
                  <a:pt x="1" y="5187"/>
                </a:cubicBezTo>
                <a:lnTo>
                  <a:pt x="12" y="5187"/>
                </a:lnTo>
                <a:cubicBezTo>
                  <a:pt x="28" y="6068"/>
                  <a:pt x="531" y="6227"/>
                  <a:pt x="895" y="6227"/>
                </a:cubicBezTo>
                <a:cubicBezTo>
                  <a:pt x="1101" y="6227"/>
                  <a:pt x="1263" y="6176"/>
                  <a:pt x="1263" y="6175"/>
                </a:cubicBezTo>
                <a:lnTo>
                  <a:pt x="1263" y="6175"/>
                </a:lnTo>
                <a:cubicBezTo>
                  <a:pt x="1203" y="6858"/>
                  <a:pt x="1679" y="6916"/>
                  <a:pt x="1841" y="6916"/>
                </a:cubicBezTo>
                <a:cubicBezTo>
                  <a:pt x="1874" y="6916"/>
                  <a:pt x="1894" y="6914"/>
                  <a:pt x="1894" y="6914"/>
                </a:cubicBezTo>
                <a:lnTo>
                  <a:pt x="1894" y="6914"/>
                </a:lnTo>
                <a:cubicBezTo>
                  <a:pt x="1453" y="8390"/>
                  <a:pt x="3168" y="8700"/>
                  <a:pt x="3168" y="8700"/>
                </a:cubicBezTo>
                <a:cubicBezTo>
                  <a:pt x="3013" y="9497"/>
                  <a:pt x="3489" y="9724"/>
                  <a:pt x="3703" y="9783"/>
                </a:cubicBezTo>
                <a:cubicBezTo>
                  <a:pt x="3703" y="9843"/>
                  <a:pt x="3703" y="9902"/>
                  <a:pt x="3715" y="9950"/>
                </a:cubicBezTo>
                <a:cubicBezTo>
                  <a:pt x="3501" y="10545"/>
                  <a:pt x="4227" y="10914"/>
                  <a:pt x="4227" y="10914"/>
                </a:cubicBezTo>
                <a:cubicBezTo>
                  <a:pt x="3550" y="11991"/>
                  <a:pt x="4975" y="12675"/>
                  <a:pt x="5557" y="12675"/>
                </a:cubicBezTo>
                <a:cubicBezTo>
                  <a:pt x="5598" y="12675"/>
                  <a:pt x="5636" y="12672"/>
                  <a:pt x="5668" y="12664"/>
                </a:cubicBezTo>
                <a:cubicBezTo>
                  <a:pt x="5716" y="12664"/>
                  <a:pt x="5763" y="12641"/>
                  <a:pt x="5811" y="12617"/>
                </a:cubicBezTo>
                <a:cubicBezTo>
                  <a:pt x="6204" y="13057"/>
                  <a:pt x="6859" y="13176"/>
                  <a:pt x="6859" y="13176"/>
                </a:cubicBezTo>
                <a:cubicBezTo>
                  <a:pt x="6656" y="14176"/>
                  <a:pt x="7466" y="14284"/>
                  <a:pt x="7466" y="14284"/>
                </a:cubicBezTo>
                <a:cubicBezTo>
                  <a:pt x="7061" y="14950"/>
                  <a:pt x="7918" y="15391"/>
                  <a:pt x="7918" y="15391"/>
                </a:cubicBezTo>
                <a:cubicBezTo>
                  <a:pt x="7236" y="16465"/>
                  <a:pt x="8687" y="17150"/>
                  <a:pt x="9260" y="17150"/>
                </a:cubicBezTo>
                <a:cubicBezTo>
                  <a:pt x="9297" y="17150"/>
                  <a:pt x="9330" y="17147"/>
                  <a:pt x="9359" y="17141"/>
                </a:cubicBezTo>
                <a:cubicBezTo>
                  <a:pt x="9835" y="17034"/>
                  <a:pt x="9990" y="16320"/>
                  <a:pt x="9990" y="16320"/>
                </a:cubicBezTo>
                <a:cubicBezTo>
                  <a:pt x="10049" y="16329"/>
                  <a:pt x="10122" y="16334"/>
                  <a:pt x="10204" y="16334"/>
                </a:cubicBezTo>
                <a:cubicBezTo>
                  <a:pt x="10744" y="16334"/>
                  <a:pt x="11692" y="16104"/>
                  <a:pt x="12002" y="15308"/>
                </a:cubicBezTo>
                <a:cubicBezTo>
                  <a:pt x="12169" y="14867"/>
                  <a:pt x="12121" y="14462"/>
                  <a:pt x="12014" y="14141"/>
                </a:cubicBezTo>
                <a:cubicBezTo>
                  <a:pt x="12395" y="14129"/>
                  <a:pt x="12943" y="13998"/>
                  <a:pt x="13336" y="13665"/>
                </a:cubicBezTo>
                <a:cubicBezTo>
                  <a:pt x="13455" y="14117"/>
                  <a:pt x="13955" y="14450"/>
                  <a:pt x="14431" y="14522"/>
                </a:cubicBezTo>
                <a:cubicBezTo>
                  <a:pt x="14494" y="14531"/>
                  <a:pt x="14553" y="14535"/>
                  <a:pt x="14608" y="14535"/>
                </a:cubicBezTo>
                <a:cubicBezTo>
                  <a:pt x="15179" y="14535"/>
                  <a:pt x="15288" y="14069"/>
                  <a:pt x="15288" y="14069"/>
                </a:cubicBezTo>
                <a:cubicBezTo>
                  <a:pt x="15441" y="14418"/>
                  <a:pt x="15650" y="14503"/>
                  <a:pt x="15818" y="14503"/>
                </a:cubicBezTo>
                <a:cubicBezTo>
                  <a:pt x="15977" y="14503"/>
                  <a:pt x="16098" y="14427"/>
                  <a:pt x="16098" y="14427"/>
                </a:cubicBezTo>
                <a:lnTo>
                  <a:pt x="16098" y="14427"/>
                </a:lnTo>
                <a:cubicBezTo>
                  <a:pt x="15824" y="14784"/>
                  <a:pt x="15895" y="15415"/>
                  <a:pt x="16562" y="15677"/>
                </a:cubicBezTo>
                <a:cubicBezTo>
                  <a:pt x="16686" y="15726"/>
                  <a:pt x="16799" y="15746"/>
                  <a:pt x="16901" y="15746"/>
                </a:cubicBezTo>
                <a:cubicBezTo>
                  <a:pt x="17336" y="15746"/>
                  <a:pt x="17562" y="15379"/>
                  <a:pt x="17562" y="15379"/>
                </a:cubicBezTo>
                <a:cubicBezTo>
                  <a:pt x="17706" y="15474"/>
                  <a:pt x="17857" y="15509"/>
                  <a:pt x="18002" y="15509"/>
                </a:cubicBezTo>
                <a:cubicBezTo>
                  <a:pt x="18425" y="15509"/>
                  <a:pt x="18801" y="15212"/>
                  <a:pt x="18801" y="15212"/>
                </a:cubicBezTo>
                <a:cubicBezTo>
                  <a:pt x="18837" y="15582"/>
                  <a:pt x="19155" y="15671"/>
                  <a:pt x="19452" y="15671"/>
                </a:cubicBezTo>
                <a:cubicBezTo>
                  <a:pt x="19730" y="15671"/>
                  <a:pt x="19991" y="15593"/>
                  <a:pt x="19991" y="15593"/>
                </a:cubicBezTo>
                <a:lnTo>
                  <a:pt x="19991" y="15593"/>
                </a:lnTo>
                <a:cubicBezTo>
                  <a:pt x="19396" y="16617"/>
                  <a:pt x="20063" y="16998"/>
                  <a:pt x="20753" y="16998"/>
                </a:cubicBezTo>
                <a:cubicBezTo>
                  <a:pt x="21444" y="16986"/>
                  <a:pt x="21539" y="16308"/>
                  <a:pt x="21539" y="16308"/>
                </a:cubicBezTo>
                <a:cubicBezTo>
                  <a:pt x="22241" y="16248"/>
                  <a:pt x="22146" y="15772"/>
                  <a:pt x="22146" y="15772"/>
                </a:cubicBezTo>
                <a:lnTo>
                  <a:pt x="22146" y="15772"/>
                </a:lnTo>
                <a:cubicBezTo>
                  <a:pt x="22392" y="15832"/>
                  <a:pt x="22625" y="15858"/>
                  <a:pt x="22843" y="15858"/>
                </a:cubicBezTo>
                <a:cubicBezTo>
                  <a:pt x="23579" y="15858"/>
                  <a:pt x="24152" y="15567"/>
                  <a:pt x="24492" y="15319"/>
                </a:cubicBezTo>
                <a:cubicBezTo>
                  <a:pt x="24539" y="15379"/>
                  <a:pt x="24599" y="15427"/>
                  <a:pt x="24658" y="15462"/>
                </a:cubicBezTo>
                <a:cubicBezTo>
                  <a:pt x="24759" y="15518"/>
                  <a:pt x="24935" y="15550"/>
                  <a:pt x="25142" y="15550"/>
                </a:cubicBezTo>
                <a:cubicBezTo>
                  <a:pt x="25820" y="15550"/>
                  <a:pt x="26825" y="15204"/>
                  <a:pt x="26552" y="14200"/>
                </a:cubicBezTo>
                <a:cubicBezTo>
                  <a:pt x="26552" y="14200"/>
                  <a:pt x="27492" y="14034"/>
                  <a:pt x="27290" y="13272"/>
                </a:cubicBezTo>
                <a:lnTo>
                  <a:pt x="27290" y="13272"/>
                </a:lnTo>
                <a:cubicBezTo>
                  <a:pt x="27290" y="13272"/>
                  <a:pt x="27324" y="13277"/>
                  <a:pt x="27380" y="13277"/>
                </a:cubicBezTo>
                <a:cubicBezTo>
                  <a:pt x="27596" y="13277"/>
                  <a:pt x="28128" y="13194"/>
                  <a:pt x="28195" y="12391"/>
                </a:cubicBezTo>
                <a:cubicBezTo>
                  <a:pt x="28195" y="12391"/>
                  <a:pt x="28266" y="12398"/>
                  <a:pt x="28378" y="12398"/>
                </a:cubicBezTo>
                <a:cubicBezTo>
                  <a:pt x="28510" y="12398"/>
                  <a:pt x="28698" y="12388"/>
                  <a:pt x="28897" y="12343"/>
                </a:cubicBezTo>
                <a:cubicBezTo>
                  <a:pt x="29171" y="12486"/>
                  <a:pt x="29516" y="12581"/>
                  <a:pt x="29909" y="12605"/>
                </a:cubicBezTo>
                <a:cubicBezTo>
                  <a:pt x="29909" y="12605"/>
                  <a:pt x="29707" y="12998"/>
                  <a:pt x="30314" y="13236"/>
                </a:cubicBezTo>
                <a:cubicBezTo>
                  <a:pt x="30314" y="13236"/>
                  <a:pt x="30207" y="13843"/>
                  <a:pt x="30814" y="14034"/>
                </a:cubicBezTo>
                <a:cubicBezTo>
                  <a:pt x="30950" y="14077"/>
                  <a:pt x="31091" y="14102"/>
                  <a:pt x="31224" y="14102"/>
                </a:cubicBezTo>
                <a:cubicBezTo>
                  <a:pt x="31675" y="14102"/>
                  <a:pt x="32040" y="13818"/>
                  <a:pt x="31838" y="13010"/>
                </a:cubicBezTo>
                <a:lnTo>
                  <a:pt x="31838" y="13010"/>
                </a:lnTo>
                <a:cubicBezTo>
                  <a:pt x="31838" y="13010"/>
                  <a:pt x="32229" y="13265"/>
                  <a:pt x="32567" y="13265"/>
                </a:cubicBezTo>
                <a:cubicBezTo>
                  <a:pt x="32739" y="13265"/>
                  <a:pt x="32896" y="13199"/>
                  <a:pt x="32981" y="12998"/>
                </a:cubicBezTo>
                <a:cubicBezTo>
                  <a:pt x="32981" y="12998"/>
                  <a:pt x="33335" y="13502"/>
                  <a:pt x="33822" y="13502"/>
                </a:cubicBezTo>
                <a:cubicBezTo>
                  <a:pt x="33885" y="13502"/>
                  <a:pt x="33950" y="13493"/>
                  <a:pt x="34017" y="13474"/>
                </a:cubicBezTo>
                <a:cubicBezTo>
                  <a:pt x="34017" y="13474"/>
                  <a:pt x="34159" y="13989"/>
                  <a:pt x="34738" y="13989"/>
                </a:cubicBezTo>
                <a:cubicBezTo>
                  <a:pt x="34763" y="13989"/>
                  <a:pt x="34788" y="13988"/>
                  <a:pt x="34814" y="13986"/>
                </a:cubicBezTo>
                <a:cubicBezTo>
                  <a:pt x="35457" y="13938"/>
                  <a:pt x="35696" y="13403"/>
                  <a:pt x="35541" y="13010"/>
                </a:cubicBezTo>
                <a:lnTo>
                  <a:pt x="35541" y="13010"/>
                </a:lnTo>
                <a:cubicBezTo>
                  <a:pt x="35541" y="13010"/>
                  <a:pt x="35680" y="13172"/>
                  <a:pt x="35892" y="13172"/>
                </a:cubicBezTo>
                <a:cubicBezTo>
                  <a:pt x="36020" y="13172"/>
                  <a:pt x="36173" y="13114"/>
                  <a:pt x="36338" y="12926"/>
                </a:cubicBezTo>
                <a:lnTo>
                  <a:pt x="36338" y="12926"/>
                </a:lnTo>
                <a:cubicBezTo>
                  <a:pt x="36338" y="12926"/>
                  <a:pt x="36315" y="13438"/>
                  <a:pt x="36969" y="13534"/>
                </a:cubicBezTo>
                <a:cubicBezTo>
                  <a:pt x="37029" y="13542"/>
                  <a:pt x="37091" y="13546"/>
                  <a:pt x="37153" y="13546"/>
                </a:cubicBezTo>
                <a:cubicBezTo>
                  <a:pt x="37786" y="13546"/>
                  <a:pt x="38499" y="13109"/>
                  <a:pt x="38196" y="12307"/>
                </a:cubicBezTo>
                <a:lnTo>
                  <a:pt x="38196" y="12307"/>
                </a:lnTo>
                <a:cubicBezTo>
                  <a:pt x="38196" y="12307"/>
                  <a:pt x="38412" y="12438"/>
                  <a:pt x="38636" y="12438"/>
                </a:cubicBezTo>
                <a:cubicBezTo>
                  <a:pt x="38789" y="12438"/>
                  <a:pt x="38945" y="12378"/>
                  <a:pt x="39041" y="12176"/>
                </a:cubicBezTo>
                <a:lnTo>
                  <a:pt x="39041" y="12176"/>
                </a:lnTo>
                <a:cubicBezTo>
                  <a:pt x="39041" y="12176"/>
                  <a:pt x="38910" y="12831"/>
                  <a:pt x="39601" y="13403"/>
                </a:cubicBezTo>
                <a:cubicBezTo>
                  <a:pt x="39601" y="13403"/>
                  <a:pt x="38803" y="13962"/>
                  <a:pt x="38874" y="14855"/>
                </a:cubicBezTo>
                <a:cubicBezTo>
                  <a:pt x="38958" y="15748"/>
                  <a:pt x="39958" y="16212"/>
                  <a:pt x="40363" y="16272"/>
                </a:cubicBezTo>
                <a:cubicBezTo>
                  <a:pt x="40363" y="16272"/>
                  <a:pt x="40315" y="16939"/>
                  <a:pt x="40708" y="17153"/>
                </a:cubicBezTo>
                <a:cubicBezTo>
                  <a:pt x="40797" y="17203"/>
                  <a:pt x="40956" y="17233"/>
                  <a:pt x="41143" y="17233"/>
                </a:cubicBezTo>
                <a:cubicBezTo>
                  <a:pt x="41756" y="17233"/>
                  <a:pt x="42669" y="16919"/>
                  <a:pt x="42423" y="15998"/>
                </a:cubicBezTo>
                <a:cubicBezTo>
                  <a:pt x="42423" y="15998"/>
                  <a:pt x="43268" y="15843"/>
                  <a:pt x="43101" y="15153"/>
                </a:cubicBezTo>
                <a:lnTo>
                  <a:pt x="43101" y="15153"/>
                </a:lnTo>
                <a:cubicBezTo>
                  <a:pt x="43101" y="15153"/>
                  <a:pt x="43133" y="15158"/>
                  <a:pt x="43183" y="15158"/>
                </a:cubicBezTo>
                <a:cubicBezTo>
                  <a:pt x="43378" y="15158"/>
                  <a:pt x="43857" y="15083"/>
                  <a:pt x="43923" y="14355"/>
                </a:cubicBezTo>
                <a:cubicBezTo>
                  <a:pt x="43923" y="14355"/>
                  <a:pt x="43988" y="14362"/>
                  <a:pt x="44092" y="14362"/>
                </a:cubicBezTo>
                <a:cubicBezTo>
                  <a:pt x="44500" y="14362"/>
                  <a:pt x="45506" y="14249"/>
                  <a:pt x="45506" y="13129"/>
                </a:cubicBezTo>
                <a:cubicBezTo>
                  <a:pt x="45506" y="13129"/>
                  <a:pt x="45607" y="13174"/>
                  <a:pt x="45736" y="13174"/>
                </a:cubicBezTo>
                <a:cubicBezTo>
                  <a:pt x="45919" y="13174"/>
                  <a:pt x="46159" y="13084"/>
                  <a:pt x="46256" y="12652"/>
                </a:cubicBezTo>
                <a:cubicBezTo>
                  <a:pt x="46256" y="12652"/>
                  <a:pt x="46526" y="12839"/>
                  <a:pt x="46836" y="12839"/>
                </a:cubicBezTo>
                <a:cubicBezTo>
                  <a:pt x="47113" y="12839"/>
                  <a:pt x="47422" y="12690"/>
                  <a:pt x="47602" y="12129"/>
                </a:cubicBezTo>
                <a:lnTo>
                  <a:pt x="47614" y="12129"/>
                </a:lnTo>
                <a:cubicBezTo>
                  <a:pt x="47614" y="12117"/>
                  <a:pt x="47614" y="12105"/>
                  <a:pt x="47614" y="12081"/>
                </a:cubicBezTo>
                <a:cubicBezTo>
                  <a:pt x="47626" y="12069"/>
                  <a:pt x="47626" y="12057"/>
                  <a:pt x="47626" y="12045"/>
                </a:cubicBezTo>
                <a:lnTo>
                  <a:pt x="47614" y="12045"/>
                </a:lnTo>
                <a:cubicBezTo>
                  <a:pt x="47598" y="11165"/>
                  <a:pt x="47095" y="11005"/>
                  <a:pt x="46731" y="11005"/>
                </a:cubicBezTo>
                <a:cubicBezTo>
                  <a:pt x="46525" y="11005"/>
                  <a:pt x="46364" y="11057"/>
                  <a:pt x="46364" y="11057"/>
                </a:cubicBezTo>
                <a:cubicBezTo>
                  <a:pt x="46413" y="10374"/>
                  <a:pt x="45944" y="10316"/>
                  <a:pt x="45785" y="10316"/>
                </a:cubicBezTo>
                <a:cubicBezTo>
                  <a:pt x="45752" y="10316"/>
                  <a:pt x="45732" y="10319"/>
                  <a:pt x="45732" y="10319"/>
                </a:cubicBezTo>
                <a:cubicBezTo>
                  <a:pt x="46173" y="8842"/>
                  <a:pt x="44459" y="8533"/>
                  <a:pt x="44459" y="8533"/>
                </a:cubicBezTo>
                <a:cubicBezTo>
                  <a:pt x="44613" y="7735"/>
                  <a:pt x="44137" y="7509"/>
                  <a:pt x="43923" y="7438"/>
                </a:cubicBezTo>
                <a:cubicBezTo>
                  <a:pt x="43923" y="7390"/>
                  <a:pt x="43911" y="7330"/>
                  <a:pt x="43911" y="7283"/>
                </a:cubicBezTo>
                <a:cubicBezTo>
                  <a:pt x="44125" y="6687"/>
                  <a:pt x="43399" y="6318"/>
                  <a:pt x="43399" y="6318"/>
                </a:cubicBezTo>
                <a:cubicBezTo>
                  <a:pt x="44065" y="5241"/>
                  <a:pt x="42649" y="4557"/>
                  <a:pt x="42069" y="4557"/>
                </a:cubicBezTo>
                <a:cubicBezTo>
                  <a:pt x="42028" y="4557"/>
                  <a:pt x="41990" y="4561"/>
                  <a:pt x="41958" y="4568"/>
                </a:cubicBezTo>
                <a:cubicBezTo>
                  <a:pt x="41899" y="4568"/>
                  <a:pt x="41863" y="4592"/>
                  <a:pt x="41815" y="4616"/>
                </a:cubicBezTo>
                <a:cubicBezTo>
                  <a:pt x="41411" y="4175"/>
                  <a:pt x="40768" y="4056"/>
                  <a:pt x="40768" y="4056"/>
                </a:cubicBezTo>
                <a:cubicBezTo>
                  <a:pt x="40970" y="3056"/>
                  <a:pt x="40148" y="2949"/>
                  <a:pt x="40148" y="2949"/>
                </a:cubicBezTo>
                <a:cubicBezTo>
                  <a:pt x="40553" y="2282"/>
                  <a:pt x="39708" y="1842"/>
                  <a:pt x="39708" y="1842"/>
                </a:cubicBezTo>
                <a:cubicBezTo>
                  <a:pt x="40390" y="768"/>
                  <a:pt x="38939" y="83"/>
                  <a:pt x="38366" y="83"/>
                </a:cubicBezTo>
                <a:cubicBezTo>
                  <a:pt x="38329" y="83"/>
                  <a:pt x="38296" y="86"/>
                  <a:pt x="38267" y="91"/>
                </a:cubicBezTo>
                <a:cubicBezTo>
                  <a:pt x="37791" y="199"/>
                  <a:pt x="37636" y="913"/>
                  <a:pt x="37636" y="913"/>
                </a:cubicBezTo>
                <a:cubicBezTo>
                  <a:pt x="37577" y="904"/>
                  <a:pt x="37504" y="898"/>
                  <a:pt x="37423" y="898"/>
                </a:cubicBezTo>
                <a:cubicBezTo>
                  <a:pt x="36882" y="898"/>
                  <a:pt x="35934" y="1129"/>
                  <a:pt x="35624" y="1925"/>
                </a:cubicBezTo>
                <a:cubicBezTo>
                  <a:pt x="35445" y="2366"/>
                  <a:pt x="35505" y="2770"/>
                  <a:pt x="35612" y="3092"/>
                </a:cubicBezTo>
                <a:cubicBezTo>
                  <a:pt x="35231" y="3104"/>
                  <a:pt x="34683" y="3235"/>
                  <a:pt x="34291" y="3568"/>
                </a:cubicBezTo>
                <a:cubicBezTo>
                  <a:pt x="34172" y="3116"/>
                  <a:pt x="33671" y="2782"/>
                  <a:pt x="33195" y="2711"/>
                </a:cubicBezTo>
                <a:cubicBezTo>
                  <a:pt x="33132" y="2701"/>
                  <a:pt x="33073" y="2697"/>
                  <a:pt x="33018" y="2697"/>
                </a:cubicBezTo>
                <a:cubicBezTo>
                  <a:pt x="32447" y="2697"/>
                  <a:pt x="32338" y="3163"/>
                  <a:pt x="32338" y="3163"/>
                </a:cubicBezTo>
                <a:cubicBezTo>
                  <a:pt x="32185" y="2815"/>
                  <a:pt x="31976" y="2730"/>
                  <a:pt x="31808" y="2730"/>
                </a:cubicBezTo>
                <a:cubicBezTo>
                  <a:pt x="31649" y="2730"/>
                  <a:pt x="31528" y="2806"/>
                  <a:pt x="31528" y="2806"/>
                </a:cubicBezTo>
                <a:cubicBezTo>
                  <a:pt x="31802" y="2449"/>
                  <a:pt x="31731" y="1818"/>
                  <a:pt x="31064" y="1556"/>
                </a:cubicBezTo>
                <a:cubicBezTo>
                  <a:pt x="30940" y="1506"/>
                  <a:pt x="30827" y="1486"/>
                  <a:pt x="30725" y="1486"/>
                </a:cubicBezTo>
                <a:cubicBezTo>
                  <a:pt x="30291" y="1486"/>
                  <a:pt x="30064" y="1854"/>
                  <a:pt x="30064" y="1854"/>
                </a:cubicBezTo>
                <a:cubicBezTo>
                  <a:pt x="29920" y="1759"/>
                  <a:pt x="29769" y="1724"/>
                  <a:pt x="29624" y="1724"/>
                </a:cubicBezTo>
                <a:cubicBezTo>
                  <a:pt x="29201" y="1724"/>
                  <a:pt x="28826" y="2020"/>
                  <a:pt x="28826" y="2020"/>
                </a:cubicBezTo>
                <a:cubicBezTo>
                  <a:pt x="28789" y="1651"/>
                  <a:pt x="28471" y="1562"/>
                  <a:pt x="28174" y="1562"/>
                </a:cubicBezTo>
                <a:cubicBezTo>
                  <a:pt x="27896" y="1562"/>
                  <a:pt x="27635" y="1639"/>
                  <a:pt x="27635" y="1639"/>
                </a:cubicBezTo>
                <a:cubicBezTo>
                  <a:pt x="28230" y="615"/>
                  <a:pt x="27564" y="234"/>
                  <a:pt x="26873" y="234"/>
                </a:cubicBezTo>
                <a:cubicBezTo>
                  <a:pt x="26182" y="246"/>
                  <a:pt x="26087" y="925"/>
                  <a:pt x="26087" y="925"/>
                </a:cubicBezTo>
                <a:cubicBezTo>
                  <a:pt x="25385" y="984"/>
                  <a:pt x="25480" y="1461"/>
                  <a:pt x="25480" y="1461"/>
                </a:cubicBezTo>
                <a:cubicBezTo>
                  <a:pt x="25231" y="1397"/>
                  <a:pt x="24994" y="1370"/>
                  <a:pt x="24773" y="1370"/>
                </a:cubicBezTo>
                <a:cubicBezTo>
                  <a:pt x="24042" y="1370"/>
                  <a:pt x="23472" y="1664"/>
                  <a:pt x="23134" y="1901"/>
                </a:cubicBezTo>
                <a:cubicBezTo>
                  <a:pt x="23087" y="1854"/>
                  <a:pt x="23027" y="1806"/>
                  <a:pt x="22968" y="1770"/>
                </a:cubicBezTo>
                <a:cubicBezTo>
                  <a:pt x="22866" y="1714"/>
                  <a:pt x="22687" y="1681"/>
                  <a:pt x="22476" y="1681"/>
                </a:cubicBezTo>
                <a:cubicBezTo>
                  <a:pt x="21798" y="1681"/>
                  <a:pt x="20802" y="2024"/>
                  <a:pt x="21075" y="3032"/>
                </a:cubicBezTo>
                <a:cubicBezTo>
                  <a:pt x="21075" y="3032"/>
                  <a:pt x="20134" y="3199"/>
                  <a:pt x="20336" y="3961"/>
                </a:cubicBezTo>
                <a:cubicBezTo>
                  <a:pt x="20336" y="3961"/>
                  <a:pt x="20302" y="3955"/>
                  <a:pt x="20246" y="3955"/>
                </a:cubicBezTo>
                <a:cubicBezTo>
                  <a:pt x="20029" y="3955"/>
                  <a:pt x="19495" y="4038"/>
                  <a:pt x="19420" y="4842"/>
                </a:cubicBezTo>
                <a:cubicBezTo>
                  <a:pt x="19420" y="4842"/>
                  <a:pt x="19351" y="4834"/>
                  <a:pt x="19241" y="4834"/>
                </a:cubicBezTo>
                <a:cubicBezTo>
                  <a:pt x="19113" y="4834"/>
                  <a:pt x="18928" y="4845"/>
                  <a:pt x="18729" y="4890"/>
                </a:cubicBezTo>
                <a:cubicBezTo>
                  <a:pt x="18443" y="4747"/>
                  <a:pt x="18110" y="4651"/>
                  <a:pt x="17717" y="4628"/>
                </a:cubicBezTo>
                <a:cubicBezTo>
                  <a:pt x="17717" y="4628"/>
                  <a:pt x="17919" y="4235"/>
                  <a:pt x="17312" y="3997"/>
                </a:cubicBezTo>
                <a:cubicBezTo>
                  <a:pt x="17312" y="3997"/>
                  <a:pt x="17419" y="3389"/>
                  <a:pt x="16812" y="3199"/>
                </a:cubicBezTo>
                <a:cubicBezTo>
                  <a:pt x="16676" y="3155"/>
                  <a:pt x="16535" y="3131"/>
                  <a:pt x="16402" y="3131"/>
                </a:cubicBezTo>
                <a:cubicBezTo>
                  <a:pt x="15951" y="3131"/>
                  <a:pt x="15586" y="3414"/>
                  <a:pt x="15788" y="4223"/>
                </a:cubicBezTo>
                <a:cubicBezTo>
                  <a:pt x="15788" y="4223"/>
                  <a:pt x="15397" y="3967"/>
                  <a:pt x="15060" y="3967"/>
                </a:cubicBezTo>
                <a:cubicBezTo>
                  <a:pt x="14888" y="3967"/>
                  <a:pt x="14730" y="4034"/>
                  <a:pt x="14645" y="4235"/>
                </a:cubicBezTo>
                <a:cubicBezTo>
                  <a:pt x="14645" y="4235"/>
                  <a:pt x="14291" y="3731"/>
                  <a:pt x="13805" y="3731"/>
                </a:cubicBezTo>
                <a:cubicBezTo>
                  <a:pt x="13742" y="3731"/>
                  <a:pt x="13676" y="3739"/>
                  <a:pt x="13609" y="3759"/>
                </a:cubicBezTo>
                <a:cubicBezTo>
                  <a:pt x="13609" y="3759"/>
                  <a:pt x="13467" y="3244"/>
                  <a:pt x="12888" y="3244"/>
                </a:cubicBezTo>
                <a:cubicBezTo>
                  <a:pt x="12863" y="3244"/>
                  <a:pt x="12838" y="3245"/>
                  <a:pt x="12812" y="3247"/>
                </a:cubicBezTo>
                <a:cubicBezTo>
                  <a:pt x="12169" y="3294"/>
                  <a:pt x="11931" y="3830"/>
                  <a:pt x="12085" y="4223"/>
                </a:cubicBezTo>
                <a:cubicBezTo>
                  <a:pt x="12085" y="4223"/>
                  <a:pt x="11946" y="4060"/>
                  <a:pt x="11734" y="4060"/>
                </a:cubicBezTo>
                <a:cubicBezTo>
                  <a:pt x="11606" y="4060"/>
                  <a:pt x="11453" y="4119"/>
                  <a:pt x="11288" y="4306"/>
                </a:cubicBezTo>
                <a:cubicBezTo>
                  <a:pt x="11288" y="4306"/>
                  <a:pt x="11312" y="3794"/>
                  <a:pt x="10657" y="3699"/>
                </a:cubicBezTo>
                <a:cubicBezTo>
                  <a:pt x="10597" y="3690"/>
                  <a:pt x="10535" y="3686"/>
                  <a:pt x="10473" y="3686"/>
                </a:cubicBezTo>
                <a:cubicBezTo>
                  <a:pt x="9840" y="3686"/>
                  <a:pt x="9127" y="4123"/>
                  <a:pt x="9430" y="4925"/>
                </a:cubicBezTo>
                <a:cubicBezTo>
                  <a:pt x="9430" y="4925"/>
                  <a:pt x="9215" y="4794"/>
                  <a:pt x="8990" y="4794"/>
                </a:cubicBezTo>
                <a:cubicBezTo>
                  <a:pt x="8838" y="4794"/>
                  <a:pt x="8681" y="4854"/>
                  <a:pt x="8585" y="5056"/>
                </a:cubicBezTo>
                <a:cubicBezTo>
                  <a:pt x="8585" y="5056"/>
                  <a:pt x="8716" y="4401"/>
                  <a:pt x="8025" y="3830"/>
                </a:cubicBezTo>
                <a:cubicBezTo>
                  <a:pt x="8025" y="3830"/>
                  <a:pt x="8823" y="3270"/>
                  <a:pt x="8740" y="2377"/>
                </a:cubicBezTo>
                <a:cubicBezTo>
                  <a:pt x="8668" y="1484"/>
                  <a:pt x="7668" y="1020"/>
                  <a:pt x="7263" y="961"/>
                </a:cubicBezTo>
                <a:cubicBezTo>
                  <a:pt x="7263" y="961"/>
                  <a:pt x="7311" y="294"/>
                  <a:pt x="6918" y="80"/>
                </a:cubicBezTo>
                <a:cubicBezTo>
                  <a:pt x="6829" y="29"/>
                  <a:pt x="6669" y="0"/>
                  <a:pt x="64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grpSp>
        <p:nvGrpSpPr>
          <p:cNvPr id="521" name="Google Shape;521;p34"/>
          <p:cNvGrpSpPr/>
          <p:nvPr/>
        </p:nvGrpSpPr>
        <p:grpSpPr>
          <a:xfrm rot="-1712141" flipH="1">
            <a:off x="10478714" y="-557267"/>
            <a:ext cx="2563217" cy="5987591"/>
            <a:chOff x="2242687" y="418925"/>
            <a:chExt cx="1672157" cy="4490569"/>
          </a:xfrm>
        </p:grpSpPr>
        <p:sp>
          <p:nvSpPr>
            <p:cNvPr id="522" name="Google Shape;522;p34"/>
            <p:cNvSpPr/>
            <p:nvPr/>
          </p:nvSpPr>
          <p:spPr>
            <a:xfrm>
              <a:off x="2838646" y="418925"/>
              <a:ext cx="1076197" cy="4490569"/>
            </a:xfrm>
            <a:custGeom>
              <a:avLst/>
              <a:gdLst/>
              <a:ahLst/>
              <a:cxnLst/>
              <a:rect l="l" t="t" r="r" b="b"/>
              <a:pathLst>
                <a:path w="12133" h="108645" extrusionOk="0">
                  <a:moveTo>
                    <a:pt x="2262" y="0"/>
                  </a:moveTo>
                  <a:cubicBezTo>
                    <a:pt x="2262" y="0"/>
                    <a:pt x="0" y="31254"/>
                    <a:pt x="72" y="41077"/>
                  </a:cubicBezTo>
                  <a:cubicBezTo>
                    <a:pt x="155" y="50899"/>
                    <a:pt x="6632" y="82891"/>
                    <a:pt x="6394" y="90190"/>
                  </a:cubicBezTo>
                  <a:cubicBezTo>
                    <a:pt x="6156" y="97476"/>
                    <a:pt x="3036" y="105704"/>
                    <a:pt x="2251" y="106406"/>
                  </a:cubicBezTo>
                  <a:lnTo>
                    <a:pt x="10835" y="108644"/>
                  </a:lnTo>
                  <a:cubicBezTo>
                    <a:pt x="10835" y="108644"/>
                    <a:pt x="10847" y="98822"/>
                    <a:pt x="11490" y="95095"/>
                  </a:cubicBezTo>
                  <a:cubicBezTo>
                    <a:pt x="12133" y="91380"/>
                    <a:pt x="10585" y="84237"/>
                    <a:pt x="9180" y="79772"/>
                  </a:cubicBezTo>
                  <a:cubicBezTo>
                    <a:pt x="7775" y="75307"/>
                    <a:pt x="4322" y="50745"/>
                    <a:pt x="2751" y="46696"/>
                  </a:cubicBezTo>
                  <a:cubicBezTo>
                    <a:pt x="1191" y="42648"/>
                    <a:pt x="4203" y="0"/>
                    <a:pt x="4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523" name="Google Shape;523;p34"/>
            <p:cNvSpPr/>
            <p:nvPr/>
          </p:nvSpPr>
          <p:spPr>
            <a:xfrm>
              <a:off x="2995476" y="1937467"/>
              <a:ext cx="832189" cy="398735"/>
            </a:xfrm>
            <a:custGeom>
              <a:avLst/>
              <a:gdLst/>
              <a:ahLst/>
              <a:cxnLst/>
              <a:rect l="l" t="t" r="r" b="b"/>
              <a:pathLst>
                <a:path w="20134" h="9647" extrusionOk="0">
                  <a:moveTo>
                    <a:pt x="19482" y="1"/>
                  </a:moveTo>
                  <a:cubicBezTo>
                    <a:pt x="19023" y="1"/>
                    <a:pt x="18829" y="2329"/>
                    <a:pt x="16241" y="2896"/>
                  </a:cubicBezTo>
                  <a:cubicBezTo>
                    <a:pt x="13466" y="3491"/>
                    <a:pt x="8180" y="4110"/>
                    <a:pt x="6751" y="5575"/>
                  </a:cubicBezTo>
                  <a:cubicBezTo>
                    <a:pt x="5789" y="6569"/>
                    <a:pt x="4648" y="7445"/>
                    <a:pt x="2937" y="7445"/>
                  </a:cubicBezTo>
                  <a:cubicBezTo>
                    <a:pt x="2107" y="7445"/>
                    <a:pt x="1143" y="7239"/>
                    <a:pt x="0" y="6742"/>
                  </a:cubicBezTo>
                  <a:lnTo>
                    <a:pt x="0" y="6742"/>
                  </a:lnTo>
                  <a:lnTo>
                    <a:pt x="1643" y="9647"/>
                  </a:lnTo>
                  <a:cubicBezTo>
                    <a:pt x="1643" y="9647"/>
                    <a:pt x="3048" y="9480"/>
                    <a:pt x="4322" y="9385"/>
                  </a:cubicBezTo>
                  <a:cubicBezTo>
                    <a:pt x="5584" y="9278"/>
                    <a:pt x="5501" y="7266"/>
                    <a:pt x="8406" y="6039"/>
                  </a:cubicBezTo>
                  <a:cubicBezTo>
                    <a:pt x="11299" y="4825"/>
                    <a:pt x="14859" y="5289"/>
                    <a:pt x="17491" y="3872"/>
                  </a:cubicBezTo>
                  <a:cubicBezTo>
                    <a:pt x="20122" y="2467"/>
                    <a:pt x="20134" y="420"/>
                    <a:pt x="19586" y="39"/>
                  </a:cubicBezTo>
                  <a:cubicBezTo>
                    <a:pt x="19549" y="13"/>
                    <a:pt x="19515" y="1"/>
                    <a:pt x="19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524" name="Google Shape;524;p34"/>
            <p:cNvSpPr/>
            <p:nvPr/>
          </p:nvSpPr>
          <p:spPr>
            <a:xfrm>
              <a:off x="2242687" y="972533"/>
              <a:ext cx="676696" cy="799743"/>
            </a:xfrm>
            <a:custGeom>
              <a:avLst/>
              <a:gdLst/>
              <a:ahLst/>
              <a:cxnLst/>
              <a:rect l="l" t="t" r="r" b="b"/>
              <a:pathLst>
                <a:path w="16372" h="19349" extrusionOk="0">
                  <a:moveTo>
                    <a:pt x="1" y="1"/>
                  </a:moveTo>
                  <a:lnTo>
                    <a:pt x="1" y="1334"/>
                  </a:lnTo>
                  <a:cubicBezTo>
                    <a:pt x="1" y="1334"/>
                    <a:pt x="3275" y="5061"/>
                    <a:pt x="4763" y="6549"/>
                  </a:cubicBezTo>
                  <a:cubicBezTo>
                    <a:pt x="6049" y="7835"/>
                    <a:pt x="10300" y="6585"/>
                    <a:pt x="12657" y="11454"/>
                  </a:cubicBezTo>
                  <a:cubicBezTo>
                    <a:pt x="14741" y="15776"/>
                    <a:pt x="16372" y="19348"/>
                    <a:pt x="16372" y="19348"/>
                  </a:cubicBezTo>
                  <a:lnTo>
                    <a:pt x="15931" y="14241"/>
                  </a:lnTo>
                  <a:cubicBezTo>
                    <a:pt x="15931" y="14241"/>
                    <a:pt x="13991" y="9669"/>
                    <a:pt x="11907" y="8037"/>
                  </a:cubicBezTo>
                  <a:cubicBezTo>
                    <a:pt x="9823" y="6394"/>
                    <a:pt x="5811" y="5799"/>
                    <a:pt x="4918" y="4763"/>
                  </a:cubicBezTo>
                  <a:cubicBezTo>
                    <a:pt x="4025" y="3715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</p:grpSp>
      <p:grpSp>
        <p:nvGrpSpPr>
          <p:cNvPr id="525" name="Google Shape;525;p34"/>
          <p:cNvGrpSpPr/>
          <p:nvPr/>
        </p:nvGrpSpPr>
        <p:grpSpPr>
          <a:xfrm>
            <a:off x="-1582787" y="-1211564"/>
            <a:ext cx="3454720" cy="9940773"/>
            <a:chOff x="-1187090" y="-908674"/>
            <a:chExt cx="2591040" cy="7455580"/>
          </a:xfrm>
        </p:grpSpPr>
        <p:sp>
          <p:nvSpPr>
            <p:cNvPr id="526" name="Google Shape;526;p34"/>
            <p:cNvSpPr/>
            <p:nvPr/>
          </p:nvSpPr>
          <p:spPr>
            <a:xfrm rot="753981" flipH="1">
              <a:off x="-669222" y="-803673"/>
              <a:ext cx="1507621" cy="4926596"/>
            </a:xfrm>
            <a:custGeom>
              <a:avLst/>
              <a:gdLst/>
              <a:ahLst/>
              <a:cxnLst/>
              <a:rect l="l" t="t" r="r" b="b"/>
              <a:pathLst>
                <a:path w="4942" h="119194" extrusionOk="0">
                  <a:moveTo>
                    <a:pt x="739" y="0"/>
                  </a:moveTo>
                  <a:cubicBezTo>
                    <a:pt x="739" y="0"/>
                    <a:pt x="465" y="21753"/>
                    <a:pt x="322" y="26075"/>
                  </a:cubicBezTo>
                  <a:cubicBezTo>
                    <a:pt x="179" y="30397"/>
                    <a:pt x="1" y="43660"/>
                    <a:pt x="322" y="49173"/>
                  </a:cubicBezTo>
                  <a:cubicBezTo>
                    <a:pt x="644" y="54686"/>
                    <a:pt x="1429" y="79272"/>
                    <a:pt x="1251" y="91928"/>
                  </a:cubicBezTo>
                  <a:cubicBezTo>
                    <a:pt x="1060" y="104596"/>
                    <a:pt x="2025" y="119194"/>
                    <a:pt x="2025" y="119194"/>
                  </a:cubicBezTo>
                  <a:lnTo>
                    <a:pt x="4942" y="119194"/>
                  </a:lnTo>
                  <a:cubicBezTo>
                    <a:pt x="4942" y="119194"/>
                    <a:pt x="4573" y="116372"/>
                    <a:pt x="4382" y="114883"/>
                  </a:cubicBezTo>
                  <a:cubicBezTo>
                    <a:pt x="4204" y="113395"/>
                    <a:pt x="3977" y="106835"/>
                    <a:pt x="3323" y="102072"/>
                  </a:cubicBezTo>
                  <a:cubicBezTo>
                    <a:pt x="2680" y="97298"/>
                    <a:pt x="3001" y="79712"/>
                    <a:pt x="2632" y="68842"/>
                  </a:cubicBezTo>
                  <a:cubicBezTo>
                    <a:pt x="2263" y="57960"/>
                    <a:pt x="1334" y="41874"/>
                    <a:pt x="1334" y="35314"/>
                  </a:cubicBezTo>
                  <a:cubicBezTo>
                    <a:pt x="1334" y="28766"/>
                    <a:pt x="1799" y="0"/>
                    <a:pt x="17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grpSp>
          <p:nvGrpSpPr>
            <p:cNvPr id="527" name="Google Shape;527;p34"/>
            <p:cNvGrpSpPr/>
            <p:nvPr/>
          </p:nvGrpSpPr>
          <p:grpSpPr>
            <a:xfrm rot="-865930" flipH="1">
              <a:off x="-335061" y="1949002"/>
              <a:ext cx="1194596" cy="4520349"/>
              <a:chOff x="6709482" y="100950"/>
              <a:chExt cx="773535" cy="4520577"/>
            </a:xfrm>
          </p:grpSpPr>
          <p:sp>
            <p:nvSpPr>
              <p:cNvPr id="528" name="Google Shape;528;p34"/>
              <p:cNvSpPr/>
              <p:nvPr/>
            </p:nvSpPr>
            <p:spPr>
              <a:xfrm>
                <a:off x="6735925" y="100950"/>
                <a:ext cx="747092" cy="4520577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109371" extrusionOk="0">
                    <a:moveTo>
                      <a:pt x="2227" y="0"/>
                    </a:moveTo>
                    <a:cubicBezTo>
                      <a:pt x="2227" y="0"/>
                      <a:pt x="1191" y="43375"/>
                      <a:pt x="1191" y="46827"/>
                    </a:cubicBezTo>
                    <a:cubicBezTo>
                      <a:pt x="1191" y="50280"/>
                      <a:pt x="1275" y="79308"/>
                      <a:pt x="1191" y="82582"/>
                    </a:cubicBezTo>
                    <a:cubicBezTo>
                      <a:pt x="1120" y="85856"/>
                      <a:pt x="560" y="97607"/>
                      <a:pt x="632" y="98500"/>
                    </a:cubicBezTo>
                    <a:cubicBezTo>
                      <a:pt x="715" y="99393"/>
                      <a:pt x="1" y="109371"/>
                      <a:pt x="1" y="109371"/>
                    </a:cubicBezTo>
                    <a:lnTo>
                      <a:pt x="8037" y="106692"/>
                    </a:lnTo>
                    <a:cubicBezTo>
                      <a:pt x="7954" y="105799"/>
                      <a:pt x="7323" y="102227"/>
                      <a:pt x="7002" y="99548"/>
                    </a:cubicBezTo>
                    <a:cubicBezTo>
                      <a:pt x="6680" y="96869"/>
                      <a:pt x="6525" y="93738"/>
                      <a:pt x="6287" y="91059"/>
                    </a:cubicBezTo>
                    <a:cubicBezTo>
                      <a:pt x="6049" y="88380"/>
                      <a:pt x="5097" y="45375"/>
                      <a:pt x="4858" y="42696"/>
                    </a:cubicBezTo>
                    <a:cubicBezTo>
                      <a:pt x="4620" y="40017"/>
                      <a:pt x="4692" y="28706"/>
                      <a:pt x="4858" y="24837"/>
                    </a:cubicBezTo>
                    <a:cubicBezTo>
                      <a:pt x="5013" y="20967"/>
                      <a:pt x="5335" y="19622"/>
                      <a:pt x="5251" y="17538"/>
                    </a:cubicBezTo>
                    <a:cubicBezTo>
                      <a:pt x="5168" y="15454"/>
                      <a:pt x="5406" y="0"/>
                      <a:pt x="54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89"/>
              </a:p>
            </p:txBody>
          </p:sp>
          <p:sp>
            <p:nvSpPr>
              <p:cNvPr id="529" name="Google Shape;529;p34"/>
              <p:cNvSpPr/>
              <p:nvPr/>
            </p:nvSpPr>
            <p:spPr>
              <a:xfrm>
                <a:off x="6709482" y="985447"/>
                <a:ext cx="190501" cy="289699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7009" extrusionOk="0">
                    <a:moveTo>
                      <a:pt x="996" y="0"/>
                    </a:moveTo>
                    <a:cubicBezTo>
                      <a:pt x="960" y="0"/>
                      <a:pt x="925" y="2"/>
                      <a:pt x="893" y="8"/>
                    </a:cubicBezTo>
                    <a:cubicBezTo>
                      <a:pt x="0" y="162"/>
                      <a:pt x="4013" y="1651"/>
                      <a:pt x="4608" y="7008"/>
                    </a:cubicBezTo>
                    <a:lnTo>
                      <a:pt x="4608" y="1794"/>
                    </a:lnTo>
                    <a:cubicBezTo>
                      <a:pt x="4608" y="1794"/>
                      <a:pt x="1984" y="0"/>
                      <a:pt x="9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89"/>
              </a:p>
            </p:txBody>
          </p:sp>
          <p:sp>
            <p:nvSpPr>
              <p:cNvPr id="530" name="Google Shape;530;p34"/>
              <p:cNvSpPr/>
              <p:nvPr/>
            </p:nvSpPr>
            <p:spPr>
              <a:xfrm>
                <a:off x="7188724" y="195925"/>
                <a:ext cx="176696" cy="310531"/>
              </a:xfrm>
              <a:custGeom>
                <a:avLst/>
                <a:gdLst/>
                <a:ahLst/>
                <a:cxnLst/>
                <a:rect l="l" t="t" r="r" b="b"/>
                <a:pathLst>
                  <a:path w="4275" h="7513" extrusionOk="0">
                    <a:moveTo>
                      <a:pt x="3370" y="0"/>
                    </a:moveTo>
                    <a:cubicBezTo>
                      <a:pt x="2465" y="0"/>
                      <a:pt x="0" y="2369"/>
                      <a:pt x="0" y="2369"/>
                    </a:cubicBezTo>
                    <a:lnTo>
                      <a:pt x="845" y="7513"/>
                    </a:lnTo>
                    <a:cubicBezTo>
                      <a:pt x="560" y="2131"/>
                      <a:pt x="4274" y="0"/>
                      <a:pt x="33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89"/>
              </a:p>
            </p:txBody>
          </p:sp>
        </p:grpSp>
      </p:grpSp>
      <p:grpSp>
        <p:nvGrpSpPr>
          <p:cNvPr id="531" name="Google Shape;531;p34"/>
          <p:cNvGrpSpPr/>
          <p:nvPr/>
        </p:nvGrpSpPr>
        <p:grpSpPr>
          <a:xfrm>
            <a:off x="-4365325" y="-1119952"/>
            <a:ext cx="17324236" cy="8005516"/>
            <a:chOff x="-3273994" y="-839965"/>
            <a:chExt cx="12993177" cy="6004137"/>
          </a:xfrm>
        </p:grpSpPr>
        <p:sp>
          <p:nvSpPr>
            <p:cNvPr id="532" name="Google Shape;532;p34"/>
            <p:cNvSpPr/>
            <p:nvPr/>
          </p:nvSpPr>
          <p:spPr>
            <a:xfrm flipH="1">
              <a:off x="-3273994" y="-839965"/>
              <a:ext cx="5506756" cy="1992609"/>
            </a:xfrm>
            <a:custGeom>
              <a:avLst/>
              <a:gdLst/>
              <a:ahLst/>
              <a:cxnLst/>
              <a:rect l="l" t="t" r="r" b="b"/>
              <a:pathLst>
                <a:path w="47626" h="17233" extrusionOk="0">
                  <a:moveTo>
                    <a:pt x="14919" y="10914"/>
                  </a:moveTo>
                  <a:cubicBezTo>
                    <a:pt x="14919" y="10914"/>
                    <a:pt x="14979" y="10950"/>
                    <a:pt x="15074" y="10998"/>
                  </a:cubicBezTo>
                  <a:cubicBezTo>
                    <a:pt x="15050" y="11081"/>
                    <a:pt x="15026" y="11164"/>
                    <a:pt x="15026" y="11236"/>
                  </a:cubicBezTo>
                  <a:lnTo>
                    <a:pt x="14979" y="11236"/>
                  </a:lnTo>
                  <a:cubicBezTo>
                    <a:pt x="14967" y="11140"/>
                    <a:pt x="14955" y="11033"/>
                    <a:pt x="14919" y="10914"/>
                  </a:cubicBezTo>
                  <a:close/>
                  <a:moveTo>
                    <a:pt x="6481" y="0"/>
                  </a:moveTo>
                  <a:cubicBezTo>
                    <a:pt x="5866" y="0"/>
                    <a:pt x="4948" y="313"/>
                    <a:pt x="5204" y="1234"/>
                  </a:cubicBezTo>
                  <a:cubicBezTo>
                    <a:pt x="5204" y="1234"/>
                    <a:pt x="4346" y="1389"/>
                    <a:pt x="4525" y="2080"/>
                  </a:cubicBezTo>
                  <a:cubicBezTo>
                    <a:pt x="4525" y="2080"/>
                    <a:pt x="4494" y="2075"/>
                    <a:pt x="4443" y="2075"/>
                  </a:cubicBezTo>
                  <a:cubicBezTo>
                    <a:pt x="4248" y="2075"/>
                    <a:pt x="3770" y="2150"/>
                    <a:pt x="3703" y="2877"/>
                  </a:cubicBezTo>
                  <a:cubicBezTo>
                    <a:pt x="3703" y="2877"/>
                    <a:pt x="3644" y="2871"/>
                    <a:pt x="3548" y="2871"/>
                  </a:cubicBezTo>
                  <a:cubicBezTo>
                    <a:pt x="3147" y="2871"/>
                    <a:pt x="2110" y="2980"/>
                    <a:pt x="2120" y="4104"/>
                  </a:cubicBezTo>
                  <a:cubicBezTo>
                    <a:pt x="2120" y="4104"/>
                    <a:pt x="2021" y="4062"/>
                    <a:pt x="1893" y="4062"/>
                  </a:cubicBezTo>
                  <a:cubicBezTo>
                    <a:pt x="1708" y="4062"/>
                    <a:pt x="1461" y="4150"/>
                    <a:pt x="1370" y="4580"/>
                  </a:cubicBezTo>
                  <a:cubicBezTo>
                    <a:pt x="1370" y="4580"/>
                    <a:pt x="1101" y="4394"/>
                    <a:pt x="791" y="4394"/>
                  </a:cubicBezTo>
                  <a:cubicBezTo>
                    <a:pt x="514" y="4394"/>
                    <a:pt x="204" y="4542"/>
                    <a:pt x="24" y="5104"/>
                  </a:cubicBezTo>
                  <a:lnTo>
                    <a:pt x="12" y="5104"/>
                  </a:lnTo>
                  <a:lnTo>
                    <a:pt x="12" y="5152"/>
                  </a:lnTo>
                  <a:cubicBezTo>
                    <a:pt x="1" y="5163"/>
                    <a:pt x="1" y="5175"/>
                    <a:pt x="1" y="5187"/>
                  </a:cubicBezTo>
                  <a:lnTo>
                    <a:pt x="12" y="5187"/>
                  </a:lnTo>
                  <a:cubicBezTo>
                    <a:pt x="28" y="6068"/>
                    <a:pt x="531" y="6227"/>
                    <a:pt x="895" y="6227"/>
                  </a:cubicBezTo>
                  <a:cubicBezTo>
                    <a:pt x="1101" y="6227"/>
                    <a:pt x="1263" y="6176"/>
                    <a:pt x="1263" y="6175"/>
                  </a:cubicBezTo>
                  <a:lnTo>
                    <a:pt x="1263" y="6175"/>
                  </a:lnTo>
                  <a:cubicBezTo>
                    <a:pt x="1203" y="6858"/>
                    <a:pt x="1679" y="6916"/>
                    <a:pt x="1841" y="6916"/>
                  </a:cubicBezTo>
                  <a:cubicBezTo>
                    <a:pt x="1874" y="6916"/>
                    <a:pt x="1894" y="6914"/>
                    <a:pt x="1894" y="6914"/>
                  </a:cubicBezTo>
                  <a:lnTo>
                    <a:pt x="1894" y="6914"/>
                  </a:lnTo>
                  <a:cubicBezTo>
                    <a:pt x="1453" y="8390"/>
                    <a:pt x="3168" y="8700"/>
                    <a:pt x="3168" y="8700"/>
                  </a:cubicBezTo>
                  <a:cubicBezTo>
                    <a:pt x="3013" y="9497"/>
                    <a:pt x="3489" y="9724"/>
                    <a:pt x="3703" y="9783"/>
                  </a:cubicBezTo>
                  <a:cubicBezTo>
                    <a:pt x="3703" y="9843"/>
                    <a:pt x="3703" y="9902"/>
                    <a:pt x="3715" y="9950"/>
                  </a:cubicBezTo>
                  <a:cubicBezTo>
                    <a:pt x="3501" y="10545"/>
                    <a:pt x="4227" y="10914"/>
                    <a:pt x="4227" y="10914"/>
                  </a:cubicBezTo>
                  <a:cubicBezTo>
                    <a:pt x="3550" y="11991"/>
                    <a:pt x="4975" y="12675"/>
                    <a:pt x="5557" y="12675"/>
                  </a:cubicBezTo>
                  <a:cubicBezTo>
                    <a:pt x="5598" y="12675"/>
                    <a:pt x="5636" y="12672"/>
                    <a:pt x="5668" y="12664"/>
                  </a:cubicBezTo>
                  <a:cubicBezTo>
                    <a:pt x="5716" y="12664"/>
                    <a:pt x="5763" y="12641"/>
                    <a:pt x="5811" y="12617"/>
                  </a:cubicBezTo>
                  <a:cubicBezTo>
                    <a:pt x="6204" y="13057"/>
                    <a:pt x="6859" y="13176"/>
                    <a:pt x="6859" y="13176"/>
                  </a:cubicBezTo>
                  <a:cubicBezTo>
                    <a:pt x="6656" y="14176"/>
                    <a:pt x="7466" y="14284"/>
                    <a:pt x="7466" y="14284"/>
                  </a:cubicBezTo>
                  <a:cubicBezTo>
                    <a:pt x="7061" y="14950"/>
                    <a:pt x="7918" y="15391"/>
                    <a:pt x="7918" y="15391"/>
                  </a:cubicBezTo>
                  <a:cubicBezTo>
                    <a:pt x="7236" y="16465"/>
                    <a:pt x="8687" y="17150"/>
                    <a:pt x="9260" y="17150"/>
                  </a:cubicBezTo>
                  <a:cubicBezTo>
                    <a:pt x="9297" y="17150"/>
                    <a:pt x="9330" y="17147"/>
                    <a:pt x="9359" y="17141"/>
                  </a:cubicBezTo>
                  <a:cubicBezTo>
                    <a:pt x="9835" y="17034"/>
                    <a:pt x="9990" y="16320"/>
                    <a:pt x="9990" y="16320"/>
                  </a:cubicBezTo>
                  <a:cubicBezTo>
                    <a:pt x="10049" y="16329"/>
                    <a:pt x="10122" y="16334"/>
                    <a:pt x="10204" y="16334"/>
                  </a:cubicBezTo>
                  <a:cubicBezTo>
                    <a:pt x="10744" y="16334"/>
                    <a:pt x="11692" y="16104"/>
                    <a:pt x="12002" y="15308"/>
                  </a:cubicBezTo>
                  <a:cubicBezTo>
                    <a:pt x="12169" y="14867"/>
                    <a:pt x="12121" y="14462"/>
                    <a:pt x="12014" y="14141"/>
                  </a:cubicBezTo>
                  <a:cubicBezTo>
                    <a:pt x="12395" y="14129"/>
                    <a:pt x="12943" y="13998"/>
                    <a:pt x="13336" y="13665"/>
                  </a:cubicBezTo>
                  <a:cubicBezTo>
                    <a:pt x="13455" y="14117"/>
                    <a:pt x="13955" y="14450"/>
                    <a:pt x="14431" y="14522"/>
                  </a:cubicBezTo>
                  <a:cubicBezTo>
                    <a:pt x="14494" y="14531"/>
                    <a:pt x="14553" y="14535"/>
                    <a:pt x="14608" y="14535"/>
                  </a:cubicBezTo>
                  <a:cubicBezTo>
                    <a:pt x="15179" y="14535"/>
                    <a:pt x="15288" y="14069"/>
                    <a:pt x="15288" y="14069"/>
                  </a:cubicBezTo>
                  <a:cubicBezTo>
                    <a:pt x="15441" y="14418"/>
                    <a:pt x="15650" y="14503"/>
                    <a:pt x="15818" y="14503"/>
                  </a:cubicBezTo>
                  <a:cubicBezTo>
                    <a:pt x="15977" y="14503"/>
                    <a:pt x="16098" y="14427"/>
                    <a:pt x="16098" y="14427"/>
                  </a:cubicBezTo>
                  <a:lnTo>
                    <a:pt x="16098" y="14427"/>
                  </a:lnTo>
                  <a:cubicBezTo>
                    <a:pt x="15824" y="14784"/>
                    <a:pt x="15895" y="15415"/>
                    <a:pt x="16562" y="15677"/>
                  </a:cubicBezTo>
                  <a:cubicBezTo>
                    <a:pt x="16686" y="15726"/>
                    <a:pt x="16799" y="15746"/>
                    <a:pt x="16901" y="15746"/>
                  </a:cubicBezTo>
                  <a:cubicBezTo>
                    <a:pt x="17336" y="15746"/>
                    <a:pt x="17562" y="15379"/>
                    <a:pt x="17562" y="15379"/>
                  </a:cubicBezTo>
                  <a:cubicBezTo>
                    <a:pt x="17706" y="15474"/>
                    <a:pt x="17857" y="15509"/>
                    <a:pt x="18002" y="15509"/>
                  </a:cubicBezTo>
                  <a:cubicBezTo>
                    <a:pt x="18425" y="15509"/>
                    <a:pt x="18801" y="15212"/>
                    <a:pt x="18801" y="15212"/>
                  </a:cubicBezTo>
                  <a:cubicBezTo>
                    <a:pt x="18837" y="15582"/>
                    <a:pt x="19155" y="15671"/>
                    <a:pt x="19452" y="15671"/>
                  </a:cubicBezTo>
                  <a:cubicBezTo>
                    <a:pt x="19730" y="15671"/>
                    <a:pt x="19991" y="15593"/>
                    <a:pt x="19991" y="15593"/>
                  </a:cubicBezTo>
                  <a:lnTo>
                    <a:pt x="19991" y="15593"/>
                  </a:lnTo>
                  <a:cubicBezTo>
                    <a:pt x="19396" y="16617"/>
                    <a:pt x="20063" y="16998"/>
                    <a:pt x="20753" y="16998"/>
                  </a:cubicBezTo>
                  <a:cubicBezTo>
                    <a:pt x="21444" y="16986"/>
                    <a:pt x="21539" y="16308"/>
                    <a:pt x="21539" y="16308"/>
                  </a:cubicBezTo>
                  <a:cubicBezTo>
                    <a:pt x="22241" y="16248"/>
                    <a:pt x="22146" y="15772"/>
                    <a:pt x="22146" y="15772"/>
                  </a:cubicBezTo>
                  <a:lnTo>
                    <a:pt x="22146" y="15772"/>
                  </a:lnTo>
                  <a:cubicBezTo>
                    <a:pt x="22392" y="15832"/>
                    <a:pt x="22625" y="15858"/>
                    <a:pt x="22843" y="15858"/>
                  </a:cubicBezTo>
                  <a:cubicBezTo>
                    <a:pt x="23579" y="15858"/>
                    <a:pt x="24152" y="15567"/>
                    <a:pt x="24492" y="15319"/>
                  </a:cubicBezTo>
                  <a:cubicBezTo>
                    <a:pt x="24539" y="15379"/>
                    <a:pt x="24599" y="15427"/>
                    <a:pt x="24658" y="15462"/>
                  </a:cubicBezTo>
                  <a:cubicBezTo>
                    <a:pt x="24759" y="15518"/>
                    <a:pt x="24935" y="15550"/>
                    <a:pt x="25142" y="15550"/>
                  </a:cubicBezTo>
                  <a:cubicBezTo>
                    <a:pt x="25820" y="15550"/>
                    <a:pt x="26825" y="15204"/>
                    <a:pt x="26552" y="14200"/>
                  </a:cubicBezTo>
                  <a:cubicBezTo>
                    <a:pt x="26552" y="14200"/>
                    <a:pt x="27492" y="14034"/>
                    <a:pt x="27290" y="13272"/>
                  </a:cubicBezTo>
                  <a:lnTo>
                    <a:pt x="27290" y="13272"/>
                  </a:lnTo>
                  <a:cubicBezTo>
                    <a:pt x="27290" y="13272"/>
                    <a:pt x="27324" y="13277"/>
                    <a:pt x="27380" y="13277"/>
                  </a:cubicBezTo>
                  <a:cubicBezTo>
                    <a:pt x="27596" y="13277"/>
                    <a:pt x="28128" y="13194"/>
                    <a:pt x="28195" y="12391"/>
                  </a:cubicBezTo>
                  <a:cubicBezTo>
                    <a:pt x="28195" y="12391"/>
                    <a:pt x="28266" y="12398"/>
                    <a:pt x="28378" y="12398"/>
                  </a:cubicBezTo>
                  <a:cubicBezTo>
                    <a:pt x="28510" y="12398"/>
                    <a:pt x="28698" y="12388"/>
                    <a:pt x="28897" y="12343"/>
                  </a:cubicBezTo>
                  <a:cubicBezTo>
                    <a:pt x="29171" y="12486"/>
                    <a:pt x="29516" y="12581"/>
                    <a:pt x="29909" y="12605"/>
                  </a:cubicBezTo>
                  <a:cubicBezTo>
                    <a:pt x="29909" y="12605"/>
                    <a:pt x="29707" y="12998"/>
                    <a:pt x="30314" y="13236"/>
                  </a:cubicBezTo>
                  <a:cubicBezTo>
                    <a:pt x="30314" y="13236"/>
                    <a:pt x="30207" y="13843"/>
                    <a:pt x="30814" y="14034"/>
                  </a:cubicBezTo>
                  <a:cubicBezTo>
                    <a:pt x="30950" y="14077"/>
                    <a:pt x="31091" y="14102"/>
                    <a:pt x="31224" y="14102"/>
                  </a:cubicBezTo>
                  <a:cubicBezTo>
                    <a:pt x="31675" y="14102"/>
                    <a:pt x="32040" y="13818"/>
                    <a:pt x="31838" y="13010"/>
                  </a:cubicBezTo>
                  <a:lnTo>
                    <a:pt x="31838" y="13010"/>
                  </a:lnTo>
                  <a:cubicBezTo>
                    <a:pt x="31838" y="13010"/>
                    <a:pt x="32229" y="13265"/>
                    <a:pt x="32567" y="13265"/>
                  </a:cubicBezTo>
                  <a:cubicBezTo>
                    <a:pt x="32739" y="13265"/>
                    <a:pt x="32896" y="13199"/>
                    <a:pt x="32981" y="12998"/>
                  </a:cubicBezTo>
                  <a:cubicBezTo>
                    <a:pt x="32981" y="12998"/>
                    <a:pt x="33335" y="13502"/>
                    <a:pt x="33822" y="13502"/>
                  </a:cubicBezTo>
                  <a:cubicBezTo>
                    <a:pt x="33885" y="13502"/>
                    <a:pt x="33950" y="13493"/>
                    <a:pt x="34017" y="13474"/>
                  </a:cubicBezTo>
                  <a:cubicBezTo>
                    <a:pt x="34017" y="13474"/>
                    <a:pt x="34159" y="13989"/>
                    <a:pt x="34738" y="13989"/>
                  </a:cubicBezTo>
                  <a:cubicBezTo>
                    <a:pt x="34763" y="13989"/>
                    <a:pt x="34788" y="13988"/>
                    <a:pt x="34814" y="13986"/>
                  </a:cubicBezTo>
                  <a:cubicBezTo>
                    <a:pt x="35457" y="13938"/>
                    <a:pt x="35696" y="13403"/>
                    <a:pt x="35541" y="13010"/>
                  </a:cubicBezTo>
                  <a:lnTo>
                    <a:pt x="35541" y="13010"/>
                  </a:lnTo>
                  <a:cubicBezTo>
                    <a:pt x="35541" y="13010"/>
                    <a:pt x="35680" y="13172"/>
                    <a:pt x="35892" y="13172"/>
                  </a:cubicBezTo>
                  <a:cubicBezTo>
                    <a:pt x="36020" y="13172"/>
                    <a:pt x="36173" y="13114"/>
                    <a:pt x="36338" y="12926"/>
                  </a:cubicBezTo>
                  <a:lnTo>
                    <a:pt x="36338" y="12926"/>
                  </a:lnTo>
                  <a:cubicBezTo>
                    <a:pt x="36338" y="12926"/>
                    <a:pt x="36315" y="13438"/>
                    <a:pt x="36969" y="13534"/>
                  </a:cubicBezTo>
                  <a:cubicBezTo>
                    <a:pt x="37029" y="13542"/>
                    <a:pt x="37091" y="13546"/>
                    <a:pt x="37153" y="13546"/>
                  </a:cubicBezTo>
                  <a:cubicBezTo>
                    <a:pt x="37786" y="13546"/>
                    <a:pt x="38499" y="13109"/>
                    <a:pt x="38196" y="12307"/>
                  </a:cubicBezTo>
                  <a:lnTo>
                    <a:pt x="38196" y="12307"/>
                  </a:lnTo>
                  <a:cubicBezTo>
                    <a:pt x="38196" y="12307"/>
                    <a:pt x="38412" y="12438"/>
                    <a:pt x="38636" y="12438"/>
                  </a:cubicBezTo>
                  <a:cubicBezTo>
                    <a:pt x="38789" y="12438"/>
                    <a:pt x="38945" y="12378"/>
                    <a:pt x="39041" y="12176"/>
                  </a:cubicBezTo>
                  <a:lnTo>
                    <a:pt x="39041" y="12176"/>
                  </a:lnTo>
                  <a:cubicBezTo>
                    <a:pt x="39041" y="12176"/>
                    <a:pt x="38910" y="12831"/>
                    <a:pt x="39601" y="13403"/>
                  </a:cubicBezTo>
                  <a:cubicBezTo>
                    <a:pt x="39601" y="13403"/>
                    <a:pt x="38803" y="13962"/>
                    <a:pt x="38874" y="14855"/>
                  </a:cubicBezTo>
                  <a:cubicBezTo>
                    <a:pt x="38958" y="15748"/>
                    <a:pt x="39958" y="16212"/>
                    <a:pt x="40363" y="16272"/>
                  </a:cubicBezTo>
                  <a:cubicBezTo>
                    <a:pt x="40363" y="16272"/>
                    <a:pt x="40315" y="16939"/>
                    <a:pt x="40708" y="17153"/>
                  </a:cubicBezTo>
                  <a:cubicBezTo>
                    <a:pt x="40797" y="17203"/>
                    <a:pt x="40956" y="17233"/>
                    <a:pt x="41143" y="17233"/>
                  </a:cubicBezTo>
                  <a:cubicBezTo>
                    <a:pt x="41756" y="17233"/>
                    <a:pt x="42669" y="16919"/>
                    <a:pt x="42423" y="15998"/>
                  </a:cubicBezTo>
                  <a:cubicBezTo>
                    <a:pt x="42423" y="15998"/>
                    <a:pt x="43268" y="15843"/>
                    <a:pt x="43101" y="15153"/>
                  </a:cubicBezTo>
                  <a:lnTo>
                    <a:pt x="43101" y="15153"/>
                  </a:lnTo>
                  <a:cubicBezTo>
                    <a:pt x="43101" y="15153"/>
                    <a:pt x="43133" y="15158"/>
                    <a:pt x="43183" y="15158"/>
                  </a:cubicBezTo>
                  <a:cubicBezTo>
                    <a:pt x="43378" y="15158"/>
                    <a:pt x="43857" y="15083"/>
                    <a:pt x="43923" y="14355"/>
                  </a:cubicBezTo>
                  <a:cubicBezTo>
                    <a:pt x="43923" y="14355"/>
                    <a:pt x="43988" y="14362"/>
                    <a:pt x="44092" y="14362"/>
                  </a:cubicBezTo>
                  <a:cubicBezTo>
                    <a:pt x="44500" y="14362"/>
                    <a:pt x="45506" y="14249"/>
                    <a:pt x="45506" y="13129"/>
                  </a:cubicBezTo>
                  <a:cubicBezTo>
                    <a:pt x="45506" y="13129"/>
                    <a:pt x="45607" y="13174"/>
                    <a:pt x="45736" y="13174"/>
                  </a:cubicBezTo>
                  <a:cubicBezTo>
                    <a:pt x="45919" y="13174"/>
                    <a:pt x="46159" y="13084"/>
                    <a:pt x="46256" y="12652"/>
                  </a:cubicBezTo>
                  <a:cubicBezTo>
                    <a:pt x="46256" y="12652"/>
                    <a:pt x="46526" y="12839"/>
                    <a:pt x="46836" y="12839"/>
                  </a:cubicBezTo>
                  <a:cubicBezTo>
                    <a:pt x="47113" y="12839"/>
                    <a:pt x="47422" y="12690"/>
                    <a:pt x="47602" y="12129"/>
                  </a:cubicBezTo>
                  <a:lnTo>
                    <a:pt x="47614" y="12129"/>
                  </a:lnTo>
                  <a:cubicBezTo>
                    <a:pt x="47614" y="12117"/>
                    <a:pt x="47614" y="12105"/>
                    <a:pt x="47614" y="12081"/>
                  </a:cubicBezTo>
                  <a:cubicBezTo>
                    <a:pt x="47626" y="12069"/>
                    <a:pt x="47626" y="12057"/>
                    <a:pt x="47626" y="12045"/>
                  </a:cubicBezTo>
                  <a:lnTo>
                    <a:pt x="47614" y="12045"/>
                  </a:lnTo>
                  <a:cubicBezTo>
                    <a:pt x="47598" y="11165"/>
                    <a:pt x="47095" y="11005"/>
                    <a:pt x="46731" y="11005"/>
                  </a:cubicBezTo>
                  <a:cubicBezTo>
                    <a:pt x="46525" y="11005"/>
                    <a:pt x="46364" y="11057"/>
                    <a:pt x="46364" y="11057"/>
                  </a:cubicBezTo>
                  <a:cubicBezTo>
                    <a:pt x="46413" y="10374"/>
                    <a:pt x="45944" y="10316"/>
                    <a:pt x="45785" y="10316"/>
                  </a:cubicBezTo>
                  <a:cubicBezTo>
                    <a:pt x="45752" y="10316"/>
                    <a:pt x="45732" y="10319"/>
                    <a:pt x="45732" y="10319"/>
                  </a:cubicBezTo>
                  <a:cubicBezTo>
                    <a:pt x="46173" y="8842"/>
                    <a:pt x="44459" y="8533"/>
                    <a:pt x="44459" y="8533"/>
                  </a:cubicBezTo>
                  <a:cubicBezTo>
                    <a:pt x="44613" y="7735"/>
                    <a:pt x="44137" y="7509"/>
                    <a:pt x="43923" y="7438"/>
                  </a:cubicBezTo>
                  <a:cubicBezTo>
                    <a:pt x="43923" y="7390"/>
                    <a:pt x="43911" y="7330"/>
                    <a:pt x="43911" y="7283"/>
                  </a:cubicBezTo>
                  <a:cubicBezTo>
                    <a:pt x="44125" y="6687"/>
                    <a:pt x="43399" y="6318"/>
                    <a:pt x="43399" y="6318"/>
                  </a:cubicBezTo>
                  <a:cubicBezTo>
                    <a:pt x="44065" y="5241"/>
                    <a:pt x="42649" y="4557"/>
                    <a:pt x="42069" y="4557"/>
                  </a:cubicBezTo>
                  <a:cubicBezTo>
                    <a:pt x="42028" y="4557"/>
                    <a:pt x="41990" y="4561"/>
                    <a:pt x="41958" y="4568"/>
                  </a:cubicBezTo>
                  <a:cubicBezTo>
                    <a:pt x="41899" y="4568"/>
                    <a:pt x="41863" y="4592"/>
                    <a:pt x="41815" y="4616"/>
                  </a:cubicBezTo>
                  <a:cubicBezTo>
                    <a:pt x="41411" y="4175"/>
                    <a:pt x="40768" y="4056"/>
                    <a:pt x="40768" y="4056"/>
                  </a:cubicBezTo>
                  <a:cubicBezTo>
                    <a:pt x="40970" y="3056"/>
                    <a:pt x="40148" y="2949"/>
                    <a:pt x="40148" y="2949"/>
                  </a:cubicBezTo>
                  <a:cubicBezTo>
                    <a:pt x="40553" y="2282"/>
                    <a:pt x="39708" y="1842"/>
                    <a:pt x="39708" y="1842"/>
                  </a:cubicBezTo>
                  <a:cubicBezTo>
                    <a:pt x="40390" y="768"/>
                    <a:pt x="38939" y="83"/>
                    <a:pt x="38366" y="83"/>
                  </a:cubicBezTo>
                  <a:cubicBezTo>
                    <a:pt x="38329" y="83"/>
                    <a:pt x="38296" y="86"/>
                    <a:pt x="38267" y="91"/>
                  </a:cubicBezTo>
                  <a:cubicBezTo>
                    <a:pt x="37791" y="199"/>
                    <a:pt x="37636" y="913"/>
                    <a:pt x="37636" y="913"/>
                  </a:cubicBezTo>
                  <a:cubicBezTo>
                    <a:pt x="37577" y="904"/>
                    <a:pt x="37504" y="898"/>
                    <a:pt x="37423" y="898"/>
                  </a:cubicBezTo>
                  <a:cubicBezTo>
                    <a:pt x="36882" y="898"/>
                    <a:pt x="35934" y="1129"/>
                    <a:pt x="35624" y="1925"/>
                  </a:cubicBezTo>
                  <a:cubicBezTo>
                    <a:pt x="35445" y="2366"/>
                    <a:pt x="35505" y="2770"/>
                    <a:pt x="35612" y="3092"/>
                  </a:cubicBezTo>
                  <a:cubicBezTo>
                    <a:pt x="35231" y="3104"/>
                    <a:pt x="34683" y="3235"/>
                    <a:pt x="34291" y="3568"/>
                  </a:cubicBezTo>
                  <a:cubicBezTo>
                    <a:pt x="34172" y="3116"/>
                    <a:pt x="33671" y="2782"/>
                    <a:pt x="33195" y="2711"/>
                  </a:cubicBezTo>
                  <a:cubicBezTo>
                    <a:pt x="33132" y="2701"/>
                    <a:pt x="33073" y="2697"/>
                    <a:pt x="33018" y="2697"/>
                  </a:cubicBezTo>
                  <a:cubicBezTo>
                    <a:pt x="32447" y="2697"/>
                    <a:pt x="32338" y="3163"/>
                    <a:pt x="32338" y="3163"/>
                  </a:cubicBezTo>
                  <a:cubicBezTo>
                    <a:pt x="32185" y="2815"/>
                    <a:pt x="31976" y="2730"/>
                    <a:pt x="31808" y="2730"/>
                  </a:cubicBezTo>
                  <a:cubicBezTo>
                    <a:pt x="31649" y="2730"/>
                    <a:pt x="31528" y="2806"/>
                    <a:pt x="31528" y="2806"/>
                  </a:cubicBezTo>
                  <a:cubicBezTo>
                    <a:pt x="31802" y="2449"/>
                    <a:pt x="31731" y="1818"/>
                    <a:pt x="31064" y="1556"/>
                  </a:cubicBezTo>
                  <a:cubicBezTo>
                    <a:pt x="30940" y="1506"/>
                    <a:pt x="30827" y="1486"/>
                    <a:pt x="30725" y="1486"/>
                  </a:cubicBezTo>
                  <a:cubicBezTo>
                    <a:pt x="30291" y="1486"/>
                    <a:pt x="30064" y="1854"/>
                    <a:pt x="30064" y="1854"/>
                  </a:cubicBezTo>
                  <a:cubicBezTo>
                    <a:pt x="29920" y="1759"/>
                    <a:pt x="29769" y="1724"/>
                    <a:pt x="29624" y="1724"/>
                  </a:cubicBezTo>
                  <a:cubicBezTo>
                    <a:pt x="29201" y="1724"/>
                    <a:pt x="28826" y="2020"/>
                    <a:pt x="28826" y="2020"/>
                  </a:cubicBezTo>
                  <a:cubicBezTo>
                    <a:pt x="28789" y="1651"/>
                    <a:pt x="28471" y="1562"/>
                    <a:pt x="28174" y="1562"/>
                  </a:cubicBezTo>
                  <a:cubicBezTo>
                    <a:pt x="27896" y="1562"/>
                    <a:pt x="27635" y="1639"/>
                    <a:pt x="27635" y="1639"/>
                  </a:cubicBezTo>
                  <a:cubicBezTo>
                    <a:pt x="28230" y="615"/>
                    <a:pt x="27564" y="234"/>
                    <a:pt x="26873" y="234"/>
                  </a:cubicBezTo>
                  <a:cubicBezTo>
                    <a:pt x="26182" y="246"/>
                    <a:pt x="26087" y="925"/>
                    <a:pt x="26087" y="925"/>
                  </a:cubicBezTo>
                  <a:cubicBezTo>
                    <a:pt x="25385" y="984"/>
                    <a:pt x="25480" y="1461"/>
                    <a:pt x="25480" y="1461"/>
                  </a:cubicBezTo>
                  <a:cubicBezTo>
                    <a:pt x="25231" y="1397"/>
                    <a:pt x="24994" y="1370"/>
                    <a:pt x="24773" y="1370"/>
                  </a:cubicBezTo>
                  <a:cubicBezTo>
                    <a:pt x="24042" y="1370"/>
                    <a:pt x="23472" y="1664"/>
                    <a:pt x="23134" y="1901"/>
                  </a:cubicBezTo>
                  <a:cubicBezTo>
                    <a:pt x="23087" y="1854"/>
                    <a:pt x="23027" y="1806"/>
                    <a:pt x="22968" y="1770"/>
                  </a:cubicBezTo>
                  <a:cubicBezTo>
                    <a:pt x="22866" y="1714"/>
                    <a:pt x="22687" y="1681"/>
                    <a:pt x="22476" y="1681"/>
                  </a:cubicBezTo>
                  <a:cubicBezTo>
                    <a:pt x="21798" y="1681"/>
                    <a:pt x="20802" y="2024"/>
                    <a:pt x="21075" y="3032"/>
                  </a:cubicBezTo>
                  <a:cubicBezTo>
                    <a:pt x="21075" y="3032"/>
                    <a:pt x="20134" y="3199"/>
                    <a:pt x="20336" y="3961"/>
                  </a:cubicBezTo>
                  <a:cubicBezTo>
                    <a:pt x="20336" y="3961"/>
                    <a:pt x="20302" y="3955"/>
                    <a:pt x="20246" y="3955"/>
                  </a:cubicBezTo>
                  <a:cubicBezTo>
                    <a:pt x="20029" y="3955"/>
                    <a:pt x="19495" y="4038"/>
                    <a:pt x="19420" y="4842"/>
                  </a:cubicBezTo>
                  <a:cubicBezTo>
                    <a:pt x="19420" y="4842"/>
                    <a:pt x="19351" y="4834"/>
                    <a:pt x="19241" y="4834"/>
                  </a:cubicBezTo>
                  <a:cubicBezTo>
                    <a:pt x="19113" y="4834"/>
                    <a:pt x="18928" y="4845"/>
                    <a:pt x="18729" y="4890"/>
                  </a:cubicBezTo>
                  <a:cubicBezTo>
                    <a:pt x="18443" y="4747"/>
                    <a:pt x="18110" y="4651"/>
                    <a:pt x="17717" y="4628"/>
                  </a:cubicBezTo>
                  <a:cubicBezTo>
                    <a:pt x="17717" y="4628"/>
                    <a:pt x="17919" y="4235"/>
                    <a:pt x="17312" y="3997"/>
                  </a:cubicBezTo>
                  <a:cubicBezTo>
                    <a:pt x="17312" y="3997"/>
                    <a:pt x="17419" y="3389"/>
                    <a:pt x="16812" y="3199"/>
                  </a:cubicBezTo>
                  <a:cubicBezTo>
                    <a:pt x="16676" y="3155"/>
                    <a:pt x="16535" y="3131"/>
                    <a:pt x="16402" y="3131"/>
                  </a:cubicBezTo>
                  <a:cubicBezTo>
                    <a:pt x="15951" y="3131"/>
                    <a:pt x="15586" y="3414"/>
                    <a:pt x="15788" y="4223"/>
                  </a:cubicBezTo>
                  <a:cubicBezTo>
                    <a:pt x="15788" y="4223"/>
                    <a:pt x="15397" y="3967"/>
                    <a:pt x="15060" y="3967"/>
                  </a:cubicBezTo>
                  <a:cubicBezTo>
                    <a:pt x="14888" y="3967"/>
                    <a:pt x="14730" y="4034"/>
                    <a:pt x="14645" y="4235"/>
                  </a:cubicBezTo>
                  <a:cubicBezTo>
                    <a:pt x="14645" y="4235"/>
                    <a:pt x="14291" y="3731"/>
                    <a:pt x="13805" y="3731"/>
                  </a:cubicBezTo>
                  <a:cubicBezTo>
                    <a:pt x="13742" y="3731"/>
                    <a:pt x="13676" y="3739"/>
                    <a:pt x="13609" y="3759"/>
                  </a:cubicBezTo>
                  <a:cubicBezTo>
                    <a:pt x="13609" y="3759"/>
                    <a:pt x="13467" y="3244"/>
                    <a:pt x="12888" y="3244"/>
                  </a:cubicBezTo>
                  <a:cubicBezTo>
                    <a:pt x="12863" y="3244"/>
                    <a:pt x="12838" y="3245"/>
                    <a:pt x="12812" y="3247"/>
                  </a:cubicBezTo>
                  <a:cubicBezTo>
                    <a:pt x="12169" y="3294"/>
                    <a:pt x="11931" y="3830"/>
                    <a:pt x="12085" y="4223"/>
                  </a:cubicBezTo>
                  <a:cubicBezTo>
                    <a:pt x="12085" y="4223"/>
                    <a:pt x="11946" y="4060"/>
                    <a:pt x="11734" y="4060"/>
                  </a:cubicBezTo>
                  <a:cubicBezTo>
                    <a:pt x="11606" y="4060"/>
                    <a:pt x="11453" y="4119"/>
                    <a:pt x="11288" y="4306"/>
                  </a:cubicBezTo>
                  <a:cubicBezTo>
                    <a:pt x="11288" y="4306"/>
                    <a:pt x="11312" y="3794"/>
                    <a:pt x="10657" y="3699"/>
                  </a:cubicBezTo>
                  <a:cubicBezTo>
                    <a:pt x="10597" y="3690"/>
                    <a:pt x="10535" y="3686"/>
                    <a:pt x="10473" y="3686"/>
                  </a:cubicBezTo>
                  <a:cubicBezTo>
                    <a:pt x="9840" y="3686"/>
                    <a:pt x="9127" y="4123"/>
                    <a:pt x="9430" y="4925"/>
                  </a:cubicBezTo>
                  <a:cubicBezTo>
                    <a:pt x="9430" y="4925"/>
                    <a:pt x="9215" y="4794"/>
                    <a:pt x="8990" y="4794"/>
                  </a:cubicBezTo>
                  <a:cubicBezTo>
                    <a:pt x="8838" y="4794"/>
                    <a:pt x="8681" y="4854"/>
                    <a:pt x="8585" y="5056"/>
                  </a:cubicBezTo>
                  <a:cubicBezTo>
                    <a:pt x="8585" y="5056"/>
                    <a:pt x="8716" y="4401"/>
                    <a:pt x="8025" y="3830"/>
                  </a:cubicBezTo>
                  <a:cubicBezTo>
                    <a:pt x="8025" y="3830"/>
                    <a:pt x="8823" y="3270"/>
                    <a:pt x="8740" y="2377"/>
                  </a:cubicBezTo>
                  <a:cubicBezTo>
                    <a:pt x="8668" y="1484"/>
                    <a:pt x="7668" y="1020"/>
                    <a:pt x="7263" y="961"/>
                  </a:cubicBezTo>
                  <a:cubicBezTo>
                    <a:pt x="7263" y="961"/>
                    <a:pt x="7311" y="294"/>
                    <a:pt x="6918" y="80"/>
                  </a:cubicBezTo>
                  <a:cubicBezTo>
                    <a:pt x="6829" y="29"/>
                    <a:pt x="6669" y="0"/>
                    <a:pt x="64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533" name="Google Shape;533;p34"/>
            <p:cNvSpPr/>
            <p:nvPr/>
          </p:nvSpPr>
          <p:spPr>
            <a:xfrm rot="10800000">
              <a:off x="6903019" y="4297142"/>
              <a:ext cx="2816165" cy="867031"/>
            </a:xfrm>
            <a:custGeom>
              <a:avLst/>
              <a:gdLst/>
              <a:ahLst/>
              <a:cxnLst/>
              <a:rect l="l" t="t" r="r" b="b"/>
              <a:pathLst>
                <a:path w="35720" h="10997" extrusionOk="0">
                  <a:moveTo>
                    <a:pt x="1" y="0"/>
                  </a:moveTo>
                  <a:lnTo>
                    <a:pt x="1" y="3774"/>
                  </a:lnTo>
                  <a:cubicBezTo>
                    <a:pt x="1" y="3774"/>
                    <a:pt x="1296" y="5680"/>
                    <a:pt x="3746" y="5680"/>
                  </a:cubicBezTo>
                  <a:cubicBezTo>
                    <a:pt x="3902" y="5680"/>
                    <a:pt x="4063" y="5672"/>
                    <a:pt x="4228" y="5656"/>
                  </a:cubicBezTo>
                  <a:lnTo>
                    <a:pt x="4228" y="5656"/>
                  </a:lnTo>
                  <a:cubicBezTo>
                    <a:pt x="4228" y="5656"/>
                    <a:pt x="3966" y="6406"/>
                    <a:pt x="5109" y="6668"/>
                  </a:cubicBezTo>
                  <a:cubicBezTo>
                    <a:pt x="5109" y="6668"/>
                    <a:pt x="5085" y="7799"/>
                    <a:pt x="6204" y="7977"/>
                  </a:cubicBezTo>
                  <a:cubicBezTo>
                    <a:pt x="6351" y="8001"/>
                    <a:pt x="6498" y="8013"/>
                    <a:pt x="6642" y="8013"/>
                  </a:cubicBezTo>
                  <a:cubicBezTo>
                    <a:pt x="7609" y="8013"/>
                    <a:pt x="8418" y="7457"/>
                    <a:pt x="7776" y="5882"/>
                  </a:cubicBezTo>
                  <a:lnTo>
                    <a:pt x="7776" y="5882"/>
                  </a:lnTo>
                  <a:cubicBezTo>
                    <a:pt x="7776" y="5882"/>
                    <a:pt x="8380" y="6157"/>
                    <a:pt x="8937" y="6157"/>
                  </a:cubicBezTo>
                  <a:cubicBezTo>
                    <a:pt x="9327" y="6157"/>
                    <a:pt x="9694" y="6022"/>
                    <a:pt x="9812" y="5560"/>
                  </a:cubicBezTo>
                  <a:cubicBezTo>
                    <a:pt x="9812" y="5560"/>
                    <a:pt x="10460" y="6241"/>
                    <a:pt x="11242" y="6241"/>
                  </a:cubicBezTo>
                  <a:cubicBezTo>
                    <a:pt x="11419" y="6241"/>
                    <a:pt x="11603" y="6206"/>
                    <a:pt x="11788" y="6120"/>
                  </a:cubicBezTo>
                  <a:cubicBezTo>
                    <a:pt x="11788" y="6120"/>
                    <a:pt x="12112" y="6879"/>
                    <a:pt x="12972" y="6879"/>
                  </a:cubicBezTo>
                  <a:cubicBezTo>
                    <a:pt x="13088" y="6879"/>
                    <a:pt x="13213" y="6865"/>
                    <a:pt x="13348" y="6834"/>
                  </a:cubicBezTo>
                  <a:cubicBezTo>
                    <a:pt x="14479" y="6572"/>
                    <a:pt x="14765" y="5560"/>
                    <a:pt x="14396" y="4906"/>
                  </a:cubicBezTo>
                  <a:lnTo>
                    <a:pt x="14396" y="4906"/>
                  </a:lnTo>
                  <a:cubicBezTo>
                    <a:pt x="14396" y="4906"/>
                    <a:pt x="14632" y="5112"/>
                    <a:pt x="14953" y="5112"/>
                  </a:cubicBezTo>
                  <a:cubicBezTo>
                    <a:pt x="15204" y="5112"/>
                    <a:pt x="15506" y="4986"/>
                    <a:pt x="15789" y="4536"/>
                  </a:cubicBezTo>
                  <a:cubicBezTo>
                    <a:pt x="15789" y="4536"/>
                    <a:pt x="15884" y="5465"/>
                    <a:pt x="17086" y="5465"/>
                  </a:cubicBezTo>
                  <a:cubicBezTo>
                    <a:pt x="18289" y="5465"/>
                    <a:pt x="19777" y="4441"/>
                    <a:pt x="18944" y="2953"/>
                  </a:cubicBezTo>
                  <a:lnTo>
                    <a:pt x="18944" y="2953"/>
                  </a:lnTo>
                  <a:cubicBezTo>
                    <a:pt x="18944" y="2953"/>
                    <a:pt x="19249" y="3078"/>
                    <a:pt x="19587" y="3078"/>
                  </a:cubicBezTo>
                  <a:cubicBezTo>
                    <a:pt x="19917" y="3078"/>
                    <a:pt x="20279" y="2959"/>
                    <a:pt x="20420" y="2489"/>
                  </a:cubicBezTo>
                  <a:lnTo>
                    <a:pt x="20420" y="2489"/>
                  </a:lnTo>
                  <a:cubicBezTo>
                    <a:pt x="20420" y="2489"/>
                    <a:pt x="20361" y="3703"/>
                    <a:pt x="21742" y="4536"/>
                  </a:cubicBezTo>
                  <a:cubicBezTo>
                    <a:pt x="21742" y="4536"/>
                    <a:pt x="20468" y="5739"/>
                    <a:pt x="20837" y="7323"/>
                  </a:cubicBezTo>
                  <a:cubicBezTo>
                    <a:pt x="21206" y="8894"/>
                    <a:pt x="23123" y="9454"/>
                    <a:pt x="23861" y="9454"/>
                  </a:cubicBezTo>
                  <a:cubicBezTo>
                    <a:pt x="23861" y="9454"/>
                    <a:pt x="23956" y="10656"/>
                    <a:pt x="24706" y="10942"/>
                  </a:cubicBezTo>
                  <a:cubicBezTo>
                    <a:pt x="24806" y="10978"/>
                    <a:pt x="24943" y="10997"/>
                    <a:pt x="25105" y="10997"/>
                  </a:cubicBezTo>
                  <a:cubicBezTo>
                    <a:pt x="26161" y="10997"/>
                    <a:pt x="28243" y="10206"/>
                    <a:pt x="27469" y="8430"/>
                  </a:cubicBezTo>
                  <a:cubicBezTo>
                    <a:pt x="27469" y="8430"/>
                    <a:pt x="28957" y="7930"/>
                    <a:pt x="28457" y="6739"/>
                  </a:cubicBezTo>
                  <a:lnTo>
                    <a:pt x="28457" y="6739"/>
                  </a:lnTo>
                  <a:cubicBezTo>
                    <a:pt x="28457" y="6739"/>
                    <a:pt x="28458" y="6739"/>
                    <a:pt x="28460" y="6739"/>
                  </a:cubicBezTo>
                  <a:cubicBezTo>
                    <a:pt x="28531" y="6739"/>
                    <a:pt x="29811" y="6717"/>
                    <a:pt x="29719" y="5096"/>
                  </a:cubicBezTo>
                  <a:cubicBezTo>
                    <a:pt x="29719" y="5096"/>
                    <a:pt x="32600" y="4989"/>
                    <a:pt x="32231" y="2489"/>
                  </a:cubicBezTo>
                  <a:lnTo>
                    <a:pt x="32231" y="2489"/>
                  </a:lnTo>
                  <a:cubicBezTo>
                    <a:pt x="32231" y="2489"/>
                    <a:pt x="32334" y="2516"/>
                    <a:pt x="32480" y="2516"/>
                  </a:cubicBezTo>
                  <a:cubicBezTo>
                    <a:pt x="32812" y="2516"/>
                    <a:pt x="33367" y="2372"/>
                    <a:pt x="33434" y="1429"/>
                  </a:cubicBezTo>
                  <a:cubicBezTo>
                    <a:pt x="33434" y="1429"/>
                    <a:pt x="33836" y="1629"/>
                    <a:pt x="34306" y="1629"/>
                  </a:cubicBezTo>
                  <a:cubicBezTo>
                    <a:pt x="34880" y="1629"/>
                    <a:pt x="35556" y="1330"/>
                    <a:pt x="35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randstander"/>
              <a:buNone/>
              <a:defRPr sz="3500" b="1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randstander"/>
              <a:buNone/>
              <a:defRPr sz="3500" b="1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randstander"/>
              <a:buNone/>
              <a:defRPr sz="3500" b="1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randstander"/>
              <a:buNone/>
              <a:defRPr sz="3500" b="1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randstander"/>
              <a:buNone/>
              <a:defRPr sz="3500" b="1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randstander"/>
              <a:buNone/>
              <a:defRPr sz="3500" b="1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randstander"/>
              <a:buNone/>
              <a:defRPr sz="3500" b="1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randstander"/>
              <a:buNone/>
              <a:defRPr sz="3500" b="1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randstander"/>
              <a:buNone/>
              <a:defRPr sz="3500" b="1">
                <a:solidFill>
                  <a:schemeClr val="dk1"/>
                </a:solidFill>
                <a:latin typeface="Grandstander"/>
                <a:ea typeface="Grandstander"/>
                <a:cs typeface="Grandstander"/>
                <a:sym typeface="Grandstand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redoka"/>
              <a:buChar char="●"/>
              <a:defRPr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redoka"/>
              <a:buChar char="○"/>
              <a:defRPr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redoka"/>
              <a:buChar char="■"/>
              <a:defRPr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redoka"/>
              <a:buChar char="●"/>
              <a:defRPr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redoka"/>
              <a:buChar char="○"/>
              <a:defRPr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redoka"/>
              <a:buChar char="■"/>
              <a:defRPr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redoka"/>
              <a:buChar char="●"/>
              <a:defRPr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redoka"/>
              <a:buChar char="○"/>
              <a:defRPr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redoka"/>
              <a:buChar char="■"/>
              <a:defRPr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8" r:id="rId2"/>
    <p:sldLayoutId id="2147483663" r:id="rId3"/>
    <p:sldLayoutId id="2147483674" r:id="rId4"/>
    <p:sldLayoutId id="2147483675" r:id="rId5"/>
    <p:sldLayoutId id="2147483679" r:id="rId6"/>
    <p:sldLayoutId id="2147483680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맑은 고딕 Semilight" panose="020B0502040204020203" pitchFamily="50" charset="-127"/>
          <a:ea typeface="맑은 고딕 Semilight" panose="020B0502040204020203" pitchFamily="50" charset="-127"/>
          <a:cs typeface="맑은 고딕 Semilight" panose="020B0502040204020203" pitchFamily="50" charset="-12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gif"/><Relationship Id="rId7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gif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0.png"/><Relationship Id="rId5" Type="http://schemas.openxmlformats.org/officeDocument/2006/relationships/image" Target="../media/image10.gif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2.png"/><Relationship Id="rId5" Type="http://schemas.openxmlformats.org/officeDocument/2006/relationships/image" Target="../media/image22.gif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5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gif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.gif"/><Relationship Id="rId7" Type="http://schemas.openxmlformats.org/officeDocument/2006/relationships/image" Target="../media/image2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10.gif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22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2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7638;p90">
            <a:extLst>
              <a:ext uri="{FF2B5EF4-FFF2-40B4-BE49-F238E27FC236}">
                <a16:creationId xmlns:a16="http://schemas.microsoft.com/office/drawing/2014/main" id="{413C39DD-F19C-C360-928C-F4FA01417A5D}"/>
              </a:ext>
            </a:extLst>
          </p:cNvPr>
          <p:cNvGrpSpPr/>
          <p:nvPr/>
        </p:nvGrpSpPr>
        <p:grpSpPr>
          <a:xfrm>
            <a:off x="8684415" y="5905330"/>
            <a:ext cx="864201" cy="881941"/>
            <a:chOff x="-20930075" y="4066100"/>
            <a:chExt cx="269400" cy="303250"/>
          </a:xfrm>
        </p:grpSpPr>
        <p:sp>
          <p:nvSpPr>
            <p:cNvPr id="58" name="Google Shape;7639;p90">
              <a:extLst>
                <a:ext uri="{FF2B5EF4-FFF2-40B4-BE49-F238E27FC236}">
                  <a16:creationId xmlns:a16="http://schemas.microsoft.com/office/drawing/2014/main" id="{F174501B-E68B-C18C-2E9C-4CC24F4EFB43}"/>
                </a:ext>
              </a:extLst>
            </p:cNvPr>
            <p:cNvSpPr/>
            <p:nvPr/>
          </p:nvSpPr>
          <p:spPr>
            <a:xfrm>
              <a:off x="-20865475" y="4066100"/>
              <a:ext cx="141775" cy="144150"/>
            </a:xfrm>
            <a:custGeom>
              <a:avLst/>
              <a:gdLst/>
              <a:ahLst/>
              <a:cxnLst/>
              <a:rect l="l" t="t" r="r" b="b"/>
              <a:pathLst>
                <a:path w="5671" h="5766" extrusionOk="0">
                  <a:moveTo>
                    <a:pt x="2836" y="2174"/>
                  </a:moveTo>
                  <a:cubicBezTo>
                    <a:pt x="3245" y="2174"/>
                    <a:pt x="3560" y="2489"/>
                    <a:pt x="3560" y="2867"/>
                  </a:cubicBezTo>
                  <a:cubicBezTo>
                    <a:pt x="3560" y="3277"/>
                    <a:pt x="3245" y="3592"/>
                    <a:pt x="2836" y="3592"/>
                  </a:cubicBezTo>
                  <a:cubicBezTo>
                    <a:pt x="2457" y="3592"/>
                    <a:pt x="2142" y="3277"/>
                    <a:pt x="2142" y="2867"/>
                  </a:cubicBezTo>
                  <a:cubicBezTo>
                    <a:pt x="2142" y="2489"/>
                    <a:pt x="2457" y="2174"/>
                    <a:pt x="2836" y="2174"/>
                  </a:cubicBezTo>
                  <a:close/>
                  <a:moveTo>
                    <a:pt x="2836" y="0"/>
                  </a:moveTo>
                  <a:cubicBezTo>
                    <a:pt x="2457" y="0"/>
                    <a:pt x="2111" y="252"/>
                    <a:pt x="1890" y="599"/>
                  </a:cubicBezTo>
                  <a:cubicBezTo>
                    <a:pt x="1791" y="563"/>
                    <a:pt x="1685" y="545"/>
                    <a:pt x="1577" y="545"/>
                  </a:cubicBezTo>
                  <a:cubicBezTo>
                    <a:pt x="1307" y="545"/>
                    <a:pt x="1031" y="657"/>
                    <a:pt x="851" y="882"/>
                  </a:cubicBezTo>
                  <a:cubicBezTo>
                    <a:pt x="630" y="1071"/>
                    <a:pt x="536" y="1355"/>
                    <a:pt x="536" y="1607"/>
                  </a:cubicBezTo>
                  <a:cubicBezTo>
                    <a:pt x="536" y="1733"/>
                    <a:pt x="536" y="1827"/>
                    <a:pt x="567" y="1922"/>
                  </a:cubicBezTo>
                  <a:cubicBezTo>
                    <a:pt x="189" y="2142"/>
                    <a:pt x="0" y="2489"/>
                    <a:pt x="0" y="2867"/>
                  </a:cubicBezTo>
                  <a:cubicBezTo>
                    <a:pt x="0" y="3308"/>
                    <a:pt x="189" y="3655"/>
                    <a:pt x="567" y="3812"/>
                  </a:cubicBezTo>
                  <a:cubicBezTo>
                    <a:pt x="536" y="3938"/>
                    <a:pt x="536" y="4033"/>
                    <a:pt x="536" y="4127"/>
                  </a:cubicBezTo>
                  <a:cubicBezTo>
                    <a:pt x="536" y="4411"/>
                    <a:pt x="630" y="4694"/>
                    <a:pt x="851" y="4883"/>
                  </a:cubicBezTo>
                  <a:cubicBezTo>
                    <a:pt x="1036" y="5092"/>
                    <a:pt x="1325" y="5216"/>
                    <a:pt x="1603" y="5216"/>
                  </a:cubicBezTo>
                  <a:cubicBezTo>
                    <a:pt x="1702" y="5216"/>
                    <a:pt x="1799" y="5200"/>
                    <a:pt x="1890" y="5167"/>
                  </a:cubicBezTo>
                  <a:cubicBezTo>
                    <a:pt x="2111" y="5513"/>
                    <a:pt x="2457" y="5766"/>
                    <a:pt x="2836" y="5766"/>
                  </a:cubicBezTo>
                  <a:cubicBezTo>
                    <a:pt x="3245" y="5766"/>
                    <a:pt x="3592" y="5513"/>
                    <a:pt x="3781" y="5167"/>
                  </a:cubicBezTo>
                  <a:cubicBezTo>
                    <a:pt x="3889" y="5203"/>
                    <a:pt x="3999" y="5221"/>
                    <a:pt x="4109" y="5221"/>
                  </a:cubicBezTo>
                  <a:cubicBezTo>
                    <a:pt x="4382" y="5221"/>
                    <a:pt x="4649" y="5108"/>
                    <a:pt x="4852" y="4883"/>
                  </a:cubicBezTo>
                  <a:cubicBezTo>
                    <a:pt x="5041" y="4694"/>
                    <a:pt x="5167" y="4411"/>
                    <a:pt x="5167" y="4127"/>
                  </a:cubicBezTo>
                  <a:cubicBezTo>
                    <a:pt x="5167" y="4033"/>
                    <a:pt x="5167" y="3938"/>
                    <a:pt x="5135" y="3812"/>
                  </a:cubicBezTo>
                  <a:cubicBezTo>
                    <a:pt x="5482" y="3623"/>
                    <a:pt x="5671" y="3277"/>
                    <a:pt x="5671" y="2867"/>
                  </a:cubicBezTo>
                  <a:cubicBezTo>
                    <a:pt x="5671" y="2489"/>
                    <a:pt x="5450" y="2142"/>
                    <a:pt x="5135" y="1922"/>
                  </a:cubicBezTo>
                  <a:cubicBezTo>
                    <a:pt x="5167" y="1827"/>
                    <a:pt x="5167" y="1733"/>
                    <a:pt x="5167" y="1607"/>
                  </a:cubicBezTo>
                  <a:cubicBezTo>
                    <a:pt x="5167" y="1355"/>
                    <a:pt x="5041" y="1071"/>
                    <a:pt x="4852" y="882"/>
                  </a:cubicBezTo>
                  <a:cubicBezTo>
                    <a:pt x="4643" y="673"/>
                    <a:pt x="4348" y="550"/>
                    <a:pt x="4069" y="550"/>
                  </a:cubicBezTo>
                  <a:cubicBezTo>
                    <a:pt x="3969" y="550"/>
                    <a:pt x="3872" y="566"/>
                    <a:pt x="3781" y="599"/>
                  </a:cubicBezTo>
                  <a:cubicBezTo>
                    <a:pt x="3592" y="252"/>
                    <a:pt x="3245" y="0"/>
                    <a:pt x="2836" y="0"/>
                  </a:cubicBezTo>
                  <a:close/>
                </a:path>
              </a:pathLst>
            </a:custGeom>
            <a:solidFill>
              <a:srgbClr val="FF7C8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59" name="Google Shape;7640;p90">
              <a:extLst>
                <a:ext uri="{FF2B5EF4-FFF2-40B4-BE49-F238E27FC236}">
                  <a16:creationId xmlns:a16="http://schemas.microsoft.com/office/drawing/2014/main" id="{188E49C1-E13B-FFF4-017A-09C2742C0C9E}"/>
                </a:ext>
              </a:extLst>
            </p:cNvPr>
            <p:cNvSpPr/>
            <p:nvPr/>
          </p:nvSpPr>
          <p:spPr>
            <a:xfrm>
              <a:off x="-20930075" y="4191325"/>
              <a:ext cx="269400" cy="178025"/>
            </a:xfrm>
            <a:custGeom>
              <a:avLst/>
              <a:gdLst/>
              <a:ahLst/>
              <a:cxnLst/>
              <a:rect l="l" t="t" r="r" b="b"/>
              <a:pathLst>
                <a:path w="10776" h="7121" extrusionOk="0">
                  <a:moveTo>
                    <a:pt x="379" y="0"/>
                  </a:moveTo>
                  <a:cubicBezTo>
                    <a:pt x="253" y="0"/>
                    <a:pt x="190" y="32"/>
                    <a:pt x="95" y="95"/>
                  </a:cubicBezTo>
                  <a:cubicBezTo>
                    <a:pt x="32" y="189"/>
                    <a:pt x="1" y="252"/>
                    <a:pt x="1" y="378"/>
                  </a:cubicBezTo>
                  <a:cubicBezTo>
                    <a:pt x="1" y="473"/>
                    <a:pt x="190" y="2710"/>
                    <a:pt x="1103" y="3655"/>
                  </a:cubicBezTo>
                  <a:cubicBezTo>
                    <a:pt x="1513" y="4096"/>
                    <a:pt x="1922" y="4285"/>
                    <a:pt x="2364" y="4285"/>
                  </a:cubicBezTo>
                  <a:cubicBezTo>
                    <a:pt x="2679" y="4285"/>
                    <a:pt x="3025" y="4159"/>
                    <a:pt x="3340" y="3907"/>
                  </a:cubicBezTo>
                  <a:lnTo>
                    <a:pt x="4947" y="5514"/>
                  </a:lnTo>
                  <a:lnTo>
                    <a:pt x="4947" y="6427"/>
                  </a:lnTo>
                  <a:lnTo>
                    <a:pt x="2458" y="6427"/>
                  </a:lnTo>
                  <a:cubicBezTo>
                    <a:pt x="2269" y="6427"/>
                    <a:pt x="2112" y="6585"/>
                    <a:pt x="2112" y="6774"/>
                  </a:cubicBezTo>
                  <a:cubicBezTo>
                    <a:pt x="2112" y="6963"/>
                    <a:pt x="2269" y="7120"/>
                    <a:pt x="2458" y="7120"/>
                  </a:cubicBezTo>
                  <a:lnTo>
                    <a:pt x="8192" y="7120"/>
                  </a:lnTo>
                  <a:cubicBezTo>
                    <a:pt x="8381" y="7120"/>
                    <a:pt x="8539" y="6963"/>
                    <a:pt x="8539" y="6774"/>
                  </a:cubicBezTo>
                  <a:cubicBezTo>
                    <a:pt x="8539" y="6585"/>
                    <a:pt x="8381" y="6427"/>
                    <a:pt x="8192" y="6427"/>
                  </a:cubicBezTo>
                  <a:lnTo>
                    <a:pt x="5672" y="6427"/>
                  </a:lnTo>
                  <a:lnTo>
                    <a:pt x="5672" y="6207"/>
                  </a:lnTo>
                  <a:lnTo>
                    <a:pt x="7278" y="4600"/>
                  </a:lnTo>
                  <a:cubicBezTo>
                    <a:pt x="7751" y="4884"/>
                    <a:pt x="8066" y="5010"/>
                    <a:pt x="8413" y="5010"/>
                  </a:cubicBezTo>
                  <a:cubicBezTo>
                    <a:pt x="8854" y="5010"/>
                    <a:pt x="9232" y="4789"/>
                    <a:pt x="9673" y="4380"/>
                  </a:cubicBezTo>
                  <a:cubicBezTo>
                    <a:pt x="10586" y="3466"/>
                    <a:pt x="10775" y="1229"/>
                    <a:pt x="10775" y="1103"/>
                  </a:cubicBezTo>
                  <a:cubicBezTo>
                    <a:pt x="10775" y="977"/>
                    <a:pt x="10744" y="883"/>
                    <a:pt x="10649" y="820"/>
                  </a:cubicBezTo>
                  <a:cubicBezTo>
                    <a:pt x="10586" y="757"/>
                    <a:pt x="10492" y="693"/>
                    <a:pt x="10397" y="693"/>
                  </a:cubicBezTo>
                  <a:cubicBezTo>
                    <a:pt x="10303" y="693"/>
                    <a:pt x="8066" y="883"/>
                    <a:pt x="7121" y="1796"/>
                  </a:cubicBezTo>
                  <a:cubicBezTo>
                    <a:pt x="6365" y="2552"/>
                    <a:pt x="6302" y="3308"/>
                    <a:pt x="6869" y="4033"/>
                  </a:cubicBezTo>
                  <a:lnTo>
                    <a:pt x="5735" y="5167"/>
                  </a:lnTo>
                  <a:lnTo>
                    <a:pt x="5735" y="1324"/>
                  </a:lnTo>
                  <a:cubicBezTo>
                    <a:pt x="5609" y="1387"/>
                    <a:pt x="5514" y="1387"/>
                    <a:pt x="5388" y="1387"/>
                  </a:cubicBezTo>
                  <a:cubicBezTo>
                    <a:pt x="5262" y="1387"/>
                    <a:pt x="5136" y="1387"/>
                    <a:pt x="5041" y="1324"/>
                  </a:cubicBezTo>
                  <a:lnTo>
                    <a:pt x="5041" y="4443"/>
                  </a:lnTo>
                  <a:lnTo>
                    <a:pt x="3876" y="3340"/>
                  </a:lnTo>
                  <a:cubicBezTo>
                    <a:pt x="4474" y="2584"/>
                    <a:pt x="4411" y="1828"/>
                    <a:pt x="3655" y="1103"/>
                  </a:cubicBezTo>
                  <a:cubicBezTo>
                    <a:pt x="2742" y="189"/>
                    <a:pt x="505" y="0"/>
                    <a:pt x="379" y="0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/>
            </a:p>
          </p:txBody>
        </p:sp>
      </p:grpSp>
      <p:sp>
        <p:nvSpPr>
          <p:cNvPr id="60" name="Google Shape;7863;p90">
            <a:extLst>
              <a:ext uri="{FF2B5EF4-FFF2-40B4-BE49-F238E27FC236}">
                <a16:creationId xmlns:a16="http://schemas.microsoft.com/office/drawing/2014/main" id="{7B61B9A2-6E79-D0EE-170A-8B51CCCA9761}"/>
              </a:ext>
            </a:extLst>
          </p:cNvPr>
          <p:cNvSpPr/>
          <p:nvPr/>
        </p:nvSpPr>
        <p:spPr>
          <a:xfrm>
            <a:off x="9548616" y="5037629"/>
            <a:ext cx="1471885" cy="1798892"/>
          </a:xfrm>
          <a:custGeom>
            <a:avLst/>
            <a:gdLst/>
            <a:ahLst/>
            <a:cxnLst/>
            <a:rect l="l" t="t" r="r" b="b"/>
            <a:pathLst>
              <a:path w="12161" h="12130" extrusionOk="0">
                <a:moveTo>
                  <a:pt x="3245" y="0"/>
                </a:moveTo>
                <a:cubicBezTo>
                  <a:pt x="3245" y="0"/>
                  <a:pt x="2174" y="820"/>
                  <a:pt x="2174" y="1765"/>
                </a:cubicBezTo>
                <a:cubicBezTo>
                  <a:pt x="2174" y="2363"/>
                  <a:pt x="2552" y="2930"/>
                  <a:pt x="2867" y="3245"/>
                </a:cubicBezTo>
                <a:lnTo>
                  <a:pt x="2867" y="4254"/>
                </a:lnTo>
                <a:cubicBezTo>
                  <a:pt x="2867" y="3466"/>
                  <a:pt x="2237" y="2836"/>
                  <a:pt x="1449" y="2836"/>
                </a:cubicBezTo>
                <a:lnTo>
                  <a:pt x="756" y="2836"/>
                </a:lnTo>
                <a:lnTo>
                  <a:pt x="756" y="3560"/>
                </a:lnTo>
                <a:cubicBezTo>
                  <a:pt x="756" y="4348"/>
                  <a:pt x="1386" y="4978"/>
                  <a:pt x="2174" y="4978"/>
                </a:cubicBezTo>
                <a:lnTo>
                  <a:pt x="2867" y="4978"/>
                </a:lnTo>
                <a:lnTo>
                  <a:pt x="2867" y="6742"/>
                </a:lnTo>
                <a:cubicBezTo>
                  <a:pt x="2867" y="5955"/>
                  <a:pt x="2237" y="5325"/>
                  <a:pt x="1449" y="5325"/>
                </a:cubicBezTo>
                <a:lnTo>
                  <a:pt x="756" y="5325"/>
                </a:lnTo>
                <a:lnTo>
                  <a:pt x="756" y="6018"/>
                </a:lnTo>
                <a:cubicBezTo>
                  <a:pt x="756" y="6805"/>
                  <a:pt x="1386" y="7467"/>
                  <a:pt x="2174" y="7467"/>
                </a:cubicBezTo>
                <a:lnTo>
                  <a:pt x="2867" y="7467"/>
                </a:lnTo>
                <a:lnTo>
                  <a:pt x="2867" y="9263"/>
                </a:lnTo>
                <a:cubicBezTo>
                  <a:pt x="2867" y="8475"/>
                  <a:pt x="2237" y="7845"/>
                  <a:pt x="1449" y="7845"/>
                </a:cubicBezTo>
                <a:lnTo>
                  <a:pt x="756" y="7845"/>
                </a:lnTo>
                <a:lnTo>
                  <a:pt x="756" y="8570"/>
                </a:lnTo>
                <a:cubicBezTo>
                  <a:pt x="756" y="9357"/>
                  <a:pt x="1386" y="9987"/>
                  <a:pt x="2174" y="9987"/>
                </a:cubicBezTo>
                <a:lnTo>
                  <a:pt x="2867" y="9987"/>
                </a:lnTo>
                <a:lnTo>
                  <a:pt x="2867" y="11437"/>
                </a:lnTo>
                <a:lnTo>
                  <a:pt x="347" y="11437"/>
                </a:lnTo>
                <a:cubicBezTo>
                  <a:pt x="158" y="11437"/>
                  <a:pt x="0" y="11594"/>
                  <a:pt x="0" y="11783"/>
                </a:cubicBezTo>
                <a:cubicBezTo>
                  <a:pt x="0" y="11972"/>
                  <a:pt x="158" y="12130"/>
                  <a:pt x="347" y="12130"/>
                </a:cubicBezTo>
                <a:lnTo>
                  <a:pt x="11814" y="12130"/>
                </a:lnTo>
                <a:cubicBezTo>
                  <a:pt x="12004" y="12130"/>
                  <a:pt x="12161" y="11972"/>
                  <a:pt x="12161" y="11783"/>
                </a:cubicBezTo>
                <a:cubicBezTo>
                  <a:pt x="12161" y="11594"/>
                  <a:pt x="12004" y="11437"/>
                  <a:pt x="11814" y="11437"/>
                </a:cubicBezTo>
                <a:lnTo>
                  <a:pt x="9294" y="11437"/>
                </a:lnTo>
                <a:lnTo>
                  <a:pt x="9294" y="9987"/>
                </a:lnTo>
                <a:lnTo>
                  <a:pt x="10019" y="9987"/>
                </a:lnTo>
                <a:cubicBezTo>
                  <a:pt x="10806" y="9987"/>
                  <a:pt x="11436" y="9357"/>
                  <a:pt x="11436" y="8570"/>
                </a:cubicBezTo>
                <a:lnTo>
                  <a:pt x="11436" y="7845"/>
                </a:lnTo>
                <a:lnTo>
                  <a:pt x="10712" y="7845"/>
                </a:lnTo>
                <a:cubicBezTo>
                  <a:pt x="9924" y="7845"/>
                  <a:pt x="9294" y="8475"/>
                  <a:pt x="9294" y="9263"/>
                </a:cubicBezTo>
                <a:lnTo>
                  <a:pt x="9294" y="7467"/>
                </a:lnTo>
                <a:lnTo>
                  <a:pt x="10019" y="7467"/>
                </a:lnTo>
                <a:cubicBezTo>
                  <a:pt x="10806" y="7467"/>
                  <a:pt x="11436" y="6805"/>
                  <a:pt x="11436" y="6018"/>
                </a:cubicBezTo>
                <a:lnTo>
                  <a:pt x="11436" y="5325"/>
                </a:lnTo>
                <a:lnTo>
                  <a:pt x="10712" y="5325"/>
                </a:lnTo>
                <a:cubicBezTo>
                  <a:pt x="9924" y="5325"/>
                  <a:pt x="9294" y="5955"/>
                  <a:pt x="9294" y="6742"/>
                </a:cubicBezTo>
                <a:lnTo>
                  <a:pt x="9294" y="4978"/>
                </a:lnTo>
                <a:lnTo>
                  <a:pt x="10019" y="4978"/>
                </a:lnTo>
                <a:cubicBezTo>
                  <a:pt x="10806" y="4978"/>
                  <a:pt x="11436" y="4348"/>
                  <a:pt x="11436" y="3560"/>
                </a:cubicBezTo>
                <a:lnTo>
                  <a:pt x="11436" y="2836"/>
                </a:lnTo>
                <a:lnTo>
                  <a:pt x="10712" y="2836"/>
                </a:lnTo>
                <a:cubicBezTo>
                  <a:pt x="9924" y="2836"/>
                  <a:pt x="9294" y="3466"/>
                  <a:pt x="9294" y="4254"/>
                </a:cubicBezTo>
                <a:lnTo>
                  <a:pt x="9294" y="3245"/>
                </a:lnTo>
                <a:cubicBezTo>
                  <a:pt x="9609" y="2930"/>
                  <a:pt x="10019" y="2363"/>
                  <a:pt x="10019" y="1765"/>
                </a:cubicBezTo>
                <a:cubicBezTo>
                  <a:pt x="10019" y="788"/>
                  <a:pt x="8948" y="0"/>
                  <a:pt x="8948" y="0"/>
                </a:cubicBezTo>
                <a:cubicBezTo>
                  <a:pt x="8948" y="0"/>
                  <a:pt x="7876" y="820"/>
                  <a:pt x="7876" y="1765"/>
                </a:cubicBezTo>
                <a:cubicBezTo>
                  <a:pt x="7876" y="2363"/>
                  <a:pt x="8286" y="2930"/>
                  <a:pt x="8601" y="3245"/>
                </a:cubicBezTo>
                <a:lnTo>
                  <a:pt x="8601" y="4254"/>
                </a:lnTo>
                <a:cubicBezTo>
                  <a:pt x="8601" y="3466"/>
                  <a:pt x="7971" y="2836"/>
                  <a:pt x="7183" y="2836"/>
                </a:cubicBezTo>
                <a:lnTo>
                  <a:pt x="6459" y="2836"/>
                </a:lnTo>
                <a:lnTo>
                  <a:pt x="6459" y="3560"/>
                </a:lnTo>
                <a:cubicBezTo>
                  <a:pt x="6459" y="4348"/>
                  <a:pt x="7089" y="4978"/>
                  <a:pt x="7876" y="4978"/>
                </a:cubicBezTo>
                <a:lnTo>
                  <a:pt x="8601" y="4978"/>
                </a:lnTo>
                <a:lnTo>
                  <a:pt x="8601" y="6742"/>
                </a:lnTo>
                <a:cubicBezTo>
                  <a:pt x="8601" y="5955"/>
                  <a:pt x="7971" y="5325"/>
                  <a:pt x="7183" y="5325"/>
                </a:cubicBezTo>
                <a:lnTo>
                  <a:pt x="6459" y="5325"/>
                </a:lnTo>
                <a:lnTo>
                  <a:pt x="6459" y="6018"/>
                </a:lnTo>
                <a:cubicBezTo>
                  <a:pt x="6459" y="6805"/>
                  <a:pt x="7089" y="7467"/>
                  <a:pt x="7876" y="7467"/>
                </a:cubicBezTo>
                <a:lnTo>
                  <a:pt x="8601" y="7467"/>
                </a:lnTo>
                <a:lnTo>
                  <a:pt x="8601" y="9263"/>
                </a:lnTo>
                <a:cubicBezTo>
                  <a:pt x="8601" y="8475"/>
                  <a:pt x="7971" y="7845"/>
                  <a:pt x="7183" y="7845"/>
                </a:cubicBezTo>
                <a:lnTo>
                  <a:pt x="6459" y="7845"/>
                </a:lnTo>
                <a:lnTo>
                  <a:pt x="6459" y="8570"/>
                </a:lnTo>
                <a:cubicBezTo>
                  <a:pt x="6459" y="9357"/>
                  <a:pt x="7089" y="9987"/>
                  <a:pt x="7876" y="9987"/>
                </a:cubicBezTo>
                <a:lnTo>
                  <a:pt x="8601" y="9987"/>
                </a:lnTo>
                <a:lnTo>
                  <a:pt x="8601" y="11437"/>
                </a:lnTo>
                <a:lnTo>
                  <a:pt x="3592" y="11437"/>
                </a:lnTo>
                <a:lnTo>
                  <a:pt x="3592" y="9987"/>
                </a:lnTo>
                <a:lnTo>
                  <a:pt x="4285" y="9987"/>
                </a:lnTo>
                <a:cubicBezTo>
                  <a:pt x="5072" y="9987"/>
                  <a:pt x="5703" y="9357"/>
                  <a:pt x="5703" y="8570"/>
                </a:cubicBezTo>
                <a:lnTo>
                  <a:pt x="5703" y="7845"/>
                </a:lnTo>
                <a:lnTo>
                  <a:pt x="5009" y="7845"/>
                </a:lnTo>
                <a:cubicBezTo>
                  <a:pt x="4222" y="7845"/>
                  <a:pt x="3592" y="8475"/>
                  <a:pt x="3592" y="9263"/>
                </a:cubicBezTo>
                <a:lnTo>
                  <a:pt x="3592" y="7467"/>
                </a:lnTo>
                <a:lnTo>
                  <a:pt x="4285" y="7467"/>
                </a:lnTo>
                <a:cubicBezTo>
                  <a:pt x="5072" y="7467"/>
                  <a:pt x="5703" y="6805"/>
                  <a:pt x="5703" y="6018"/>
                </a:cubicBezTo>
                <a:lnTo>
                  <a:pt x="5703" y="5325"/>
                </a:lnTo>
                <a:lnTo>
                  <a:pt x="5009" y="5325"/>
                </a:lnTo>
                <a:cubicBezTo>
                  <a:pt x="4222" y="5325"/>
                  <a:pt x="3592" y="5955"/>
                  <a:pt x="3592" y="6742"/>
                </a:cubicBezTo>
                <a:lnTo>
                  <a:pt x="3592" y="4978"/>
                </a:lnTo>
                <a:lnTo>
                  <a:pt x="4285" y="4978"/>
                </a:lnTo>
                <a:cubicBezTo>
                  <a:pt x="5072" y="4978"/>
                  <a:pt x="5703" y="4348"/>
                  <a:pt x="5703" y="3560"/>
                </a:cubicBezTo>
                <a:lnTo>
                  <a:pt x="5703" y="2836"/>
                </a:lnTo>
                <a:lnTo>
                  <a:pt x="5009" y="2836"/>
                </a:lnTo>
                <a:cubicBezTo>
                  <a:pt x="4222" y="2836"/>
                  <a:pt x="3592" y="3466"/>
                  <a:pt x="3592" y="4254"/>
                </a:cubicBezTo>
                <a:lnTo>
                  <a:pt x="3592" y="3245"/>
                </a:lnTo>
                <a:cubicBezTo>
                  <a:pt x="3907" y="2930"/>
                  <a:pt x="4285" y="2363"/>
                  <a:pt x="4285" y="1765"/>
                </a:cubicBezTo>
                <a:cubicBezTo>
                  <a:pt x="4285" y="788"/>
                  <a:pt x="3245" y="0"/>
                  <a:pt x="324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grpSp>
        <p:nvGrpSpPr>
          <p:cNvPr id="4" name="Google Shape;7567;p90">
            <a:extLst>
              <a:ext uri="{FF2B5EF4-FFF2-40B4-BE49-F238E27FC236}">
                <a16:creationId xmlns:a16="http://schemas.microsoft.com/office/drawing/2014/main" id="{62B7C3AB-D084-657F-54DC-CAD62C7F6D20}"/>
              </a:ext>
            </a:extLst>
          </p:cNvPr>
          <p:cNvGrpSpPr/>
          <p:nvPr/>
        </p:nvGrpSpPr>
        <p:grpSpPr>
          <a:xfrm>
            <a:off x="7975615" y="320900"/>
            <a:ext cx="3728707" cy="2432463"/>
            <a:chOff x="-19394199" y="3333787"/>
            <a:chExt cx="305625" cy="304649"/>
          </a:xfr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" name="Google Shape;7568;p90">
              <a:extLst>
                <a:ext uri="{FF2B5EF4-FFF2-40B4-BE49-F238E27FC236}">
                  <a16:creationId xmlns:a16="http://schemas.microsoft.com/office/drawing/2014/main" id="{F4D1BF1D-7324-5321-9151-C3C907DDAEAB}"/>
                </a:ext>
              </a:extLst>
            </p:cNvPr>
            <p:cNvSpPr/>
            <p:nvPr/>
          </p:nvSpPr>
          <p:spPr>
            <a:xfrm>
              <a:off x="-19206750" y="3495836"/>
              <a:ext cx="82725" cy="18150"/>
            </a:xfrm>
            <a:custGeom>
              <a:avLst/>
              <a:gdLst/>
              <a:ahLst/>
              <a:cxnLst/>
              <a:rect l="l" t="t" r="r" b="b"/>
              <a:pathLst>
                <a:path w="3309" h="726" extrusionOk="0">
                  <a:moveTo>
                    <a:pt x="1" y="1"/>
                  </a:moveTo>
                  <a:cubicBezTo>
                    <a:pt x="158" y="190"/>
                    <a:pt x="284" y="442"/>
                    <a:pt x="316" y="725"/>
                  </a:cubicBezTo>
                  <a:lnTo>
                    <a:pt x="2836" y="725"/>
                  </a:lnTo>
                  <a:cubicBezTo>
                    <a:pt x="3309" y="725"/>
                    <a:pt x="3309" y="1"/>
                    <a:pt x="28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6" name="Google Shape;7569;p90">
              <a:extLst>
                <a:ext uri="{FF2B5EF4-FFF2-40B4-BE49-F238E27FC236}">
                  <a16:creationId xmlns:a16="http://schemas.microsoft.com/office/drawing/2014/main" id="{251119E6-885C-95FC-C5D1-AA0F6A9F1C45}"/>
                </a:ext>
              </a:extLst>
            </p:cNvPr>
            <p:cNvSpPr/>
            <p:nvPr/>
          </p:nvSpPr>
          <p:spPr>
            <a:xfrm>
              <a:off x="-19205950" y="3532861"/>
              <a:ext cx="64600" cy="17350"/>
            </a:xfrm>
            <a:custGeom>
              <a:avLst/>
              <a:gdLst/>
              <a:ahLst/>
              <a:cxnLst/>
              <a:rect l="l" t="t" r="r" b="b"/>
              <a:pathLst>
                <a:path w="2584" h="694" extrusionOk="0">
                  <a:moveTo>
                    <a:pt x="315" y="0"/>
                  </a:moveTo>
                  <a:cubicBezTo>
                    <a:pt x="252" y="252"/>
                    <a:pt x="126" y="504"/>
                    <a:pt x="0" y="693"/>
                  </a:cubicBezTo>
                  <a:lnTo>
                    <a:pt x="2111" y="693"/>
                  </a:lnTo>
                  <a:cubicBezTo>
                    <a:pt x="2583" y="693"/>
                    <a:pt x="2583" y="0"/>
                    <a:pt x="21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7" name="Google Shape;7570;p90">
              <a:extLst>
                <a:ext uri="{FF2B5EF4-FFF2-40B4-BE49-F238E27FC236}">
                  <a16:creationId xmlns:a16="http://schemas.microsoft.com/office/drawing/2014/main" id="{10EBFA11-05C5-FE6A-CBA4-5FF6C6CD7FDE}"/>
                </a:ext>
              </a:extLst>
            </p:cNvPr>
            <p:cNvSpPr/>
            <p:nvPr/>
          </p:nvSpPr>
          <p:spPr>
            <a:xfrm>
              <a:off x="-19323325" y="3568311"/>
              <a:ext cx="163850" cy="17350"/>
            </a:xfrm>
            <a:custGeom>
              <a:avLst/>
              <a:gdLst/>
              <a:ahLst/>
              <a:cxnLst/>
              <a:rect l="l" t="t" r="r" b="b"/>
              <a:pathLst>
                <a:path w="6554" h="694" extrusionOk="0">
                  <a:moveTo>
                    <a:pt x="379" y="0"/>
                  </a:moveTo>
                  <a:cubicBezTo>
                    <a:pt x="221" y="0"/>
                    <a:pt x="95" y="95"/>
                    <a:pt x="32" y="252"/>
                  </a:cubicBezTo>
                  <a:cubicBezTo>
                    <a:pt x="1" y="410"/>
                    <a:pt x="95" y="693"/>
                    <a:pt x="379" y="693"/>
                  </a:cubicBezTo>
                  <a:lnTo>
                    <a:pt x="6081" y="693"/>
                  </a:lnTo>
                  <a:cubicBezTo>
                    <a:pt x="6554" y="693"/>
                    <a:pt x="6554" y="0"/>
                    <a:pt x="60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8" name="Google Shape;7571;p90">
              <a:extLst>
                <a:ext uri="{FF2B5EF4-FFF2-40B4-BE49-F238E27FC236}">
                  <a16:creationId xmlns:a16="http://schemas.microsoft.com/office/drawing/2014/main" id="{276F0B11-2A0A-84A1-5C4A-67194E8ED6E4}"/>
                </a:ext>
              </a:extLst>
            </p:cNvPr>
            <p:cNvSpPr/>
            <p:nvPr/>
          </p:nvSpPr>
          <p:spPr>
            <a:xfrm>
              <a:off x="-19343000" y="3460386"/>
              <a:ext cx="201650" cy="18150"/>
            </a:xfrm>
            <a:custGeom>
              <a:avLst/>
              <a:gdLst/>
              <a:ahLst/>
              <a:cxnLst/>
              <a:rect l="l" t="t" r="r" b="b"/>
              <a:pathLst>
                <a:path w="8066" h="726" extrusionOk="0">
                  <a:moveTo>
                    <a:pt x="473" y="1"/>
                  </a:moveTo>
                  <a:cubicBezTo>
                    <a:pt x="0" y="1"/>
                    <a:pt x="0" y="726"/>
                    <a:pt x="473" y="726"/>
                  </a:cubicBezTo>
                  <a:lnTo>
                    <a:pt x="7593" y="726"/>
                  </a:lnTo>
                  <a:cubicBezTo>
                    <a:pt x="8065" y="726"/>
                    <a:pt x="8065" y="1"/>
                    <a:pt x="75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9" name="Google Shape;7572;p90">
              <a:extLst>
                <a:ext uri="{FF2B5EF4-FFF2-40B4-BE49-F238E27FC236}">
                  <a16:creationId xmlns:a16="http://schemas.microsoft.com/office/drawing/2014/main" id="{B4395C97-1AF2-957E-C393-68D4A6390CD5}"/>
                </a:ext>
              </a:extLst>
            </p:cNvPr>
            <p:cNvSpPr/>
            <p:nvPr/>
          </p:nvSpPr>
          <p:spPr>
            <a:xfrm>
              <a:off x="-19361125" y="3495836"/>
              <a:ext cx="82725" cy="18150"/>
            </a:xfrm>
            <a:custGeom>
              <a:avLst/>
              <a:gdLst/>
              <a:ahLst/>
              <a:cxnLst/>
              <a:rect l="l" t="t" r="r" b="b"/>
              <a:pathLst>
                <a:path w="3309" h="726" extrusionOk="0">
                  <a:moveTo>
                    <a:pt x="473" y="1"/>
                  </a:moveTo>
                  <a:cubicBezTo>
                    <a:pt x="1" y="1"/>
                    <a:pt x="1" y="725"/>
                    <a:pt x="473" y="725"/>
                  </a:cubicBezTo>
                  <a:lnTo>
                    <a:pt x="2994" y="725"/>
                  </a:lnTo>
                  <a:cubicBezTo>
                    <a:pt x="3025" y="473"/>
                    <a:pt x="3151" y="253"/>
                    <a:pt x="33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10" name="Google Shape;7573;p90">
              <a:extLst>
                <a:ext uri="{FF2B5EF4-FFF2-40B4-BE49-F238E27FC236}">
                  <a16:creationId xmlns:a16="http://schemas.microsoft.com/office/drawing/2014/main" id="{59881E4D-C3D5-A76B-D319-CF89889D3EFA}"/>
                </a:ext>
              </a:extLst>
            </p:cNvPr>
            <p:cNvSpPr/>
            <p:nvPr/>
          </p:nvSpPr>
          <p:spPr>
            <a:xfrm>
              <a:off x="-19305200" y="3603736"/>
              <a:ext cx="124475" cy="34700"/>
            </a:xfrm>
            <a:custGeom>
              <a:avLst/>
              <a:gdLst/>
              <a:ahLst/>
              <a:cxnLst/>
              <a:rect l="l" t="t" r="r" b="b"/>
              <a:pathLst>
                <a:path w="4979" h="1388" extrusionOk="0">
                  <a:moveTo>
                    <a:pt x="95" y="1"/>
                  </a:moveTo>
                  <a:cubicBezTo>
                    <a:pt x="63" y="95"/>
                    <a:pt x="0" y="221"/>
                    <a:pt x="0" y="347"/>
                  </a:cubicBezTo>
                  <a:cubicBezTo>
                    <a:pt x="0" y="946"/>
                    <a:pt x="473" y="1387"/>
                    <a:pt x="1072" y="1387"/>
                  </a:cubicBezTo>
                  <a:lnTo>
                    <a:pt x="3907" y="1387"/>
                  </a:lnTo>
                  <a:cubicBezTo>
                    <a:pt x="4506" y="1387"/>
                    <a:pt x="4978" y="946"/>
                    <a:pt x="4978" y="347"/>
                  </a:cubicBezTo>
                  <a:cubicBezTo>
                    <a:pt x="4978" y="221"/>
                    <a:pt x="4947" y="95"/>
                    <a:pt x="48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11" name="Google Shape;7574;p90">
              <a:extLst>
                <a:ext uri="{FF2B5EF4-FFF2-40B4-BE49-F238E27FC236}">
                  <a16:creationId xmlns:a16="http://schemas.microsoft.com/office/drawing/2014/main" id="{9441765B-EFAE-69DA-5CEF-DA73EE822B01}"/>
                </a:ext>
              </a:extLst>
            </p:cNvPr>
            <p:cNvSpPr/>
            <p:nvPr/>
          </p:nvSpPr>
          <p:spPr>
            <a:xfrm>
              <a:off x="-19269750" y="3495837"/>
              <a:ext cx="54350" cy="53575"/>
            </a:xfrm>
            <a:custGeom>
              <a:avLst/>
              <a:gdLst/>
              <a:ahLst/>
              <a:cxnLst/>
              <a:rect l="l" t="t" r="r" b="b"/>
              <a:pathLst>
                <a:path w="2174" h="2143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1670" y="2143"/>
                    <a:pt x="2142" y="1670"/>
                    <a:pt x="2142" y="1072"/>
                  </a:cubicBezTo>
                  <a:cubicBezTo>
                    <a:pt x="2174" y="536"/>
                    <a:pt x="1670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12" name="Google Shape;7575;p90">
              <a:extLst>
                <a:ext uri="{FF2B5EF4-FFF2-40B4-BE49-F238E27FC236}">
                  <a16:creationId xmlns:a16="http://schemas.microsoft.com/office/drawing/2014/main" id="{6F29CC7C-DF6F-36D8-E277-42DA02593B19}"/>
                </a:ext>
              </a:extLst>
            </p:cNvPr>
            <p:cNvSpPr/>
            <p:nvPr/>
          </p:nvSpPr>
          <p:spPr>
            <a:xfrm>
              <a:off x="-19394199" y="3333787"/>
              <a:ext cx="305625" cy="107725"/>
            </a:xfrm>
            <a:custGeom>
              <a:avLst/>
              <a:gdLst/>
              <a:ahLst/>
              <a:cxnLst/>
              <a:rect l="l" t="t" r="r" b="b"/>
              <a:pathLst>
                <a:path w="12225" h="4309" extrusionOk="0">
                  <a:moveTo>
                    <a:pt x="8916" y="1"/>
                  </a:moveTo>
                  <a:cubicBezTo>
                    <a:pt x="8830" y="1"/>
                    <a:pt x="8743" y="40"/>
                    <a:pt x="8664" y="119"/>
                  </a:cubicBezTo>
                  <a:cubicBezTo>
                    <a:pt x="8507" y="276"/>
                    <a:pt x="8507" y="465"/>
                    <a:pt x="8664" y="623"/>
                  </a:cubicBezTo>
                  <a:lnTo>
                    <a:pt x="9483" y="1442"/>
                  </a:lnTo>
                  <a:lnTo>
                    <a:pt x="347" y="1442"/>
                  </a:lnTo>
                  <a:cubicBezTo>
                    <a:pt x="158" y="1442"/>
                    <a:pt x="0" y="1599"/>
                    <a:pt x="0" y="1820"/>
                  </a:cubicBezTo>
                  <a:cubicBezTo>
                    <a:pt x="0" y="2009"/>
                    <a:pt x="158" y="2166"/>
                    <a:pt x="347" y="2166"/>
                  </a:cubicBezTo>
                  <a:lnTo>
                    <a:pt x="1639" y="2166"/>
                  </a:lnTo>
                  <a:lnTo>
                    <a:pt x="819" y="2986"/>
                  </a:lnTo>
                  <a:cubicBezTo>
                    <a:pt x="662" y="3143"/>
                    <a:pt x="662" y="3332"/>
                    <a:pt x="819" y="3490"/>
                  </a:cubicBezTo>
                  <a:cubicBezTo>
                    <a:pt x="898" y="3568"/>
                    <a:pt x="985" y="3608"/>
                    <a:pt x="1072" y="3608"/>
                  </a:cubicBezTo>
                  <a:cubicBezTo>
                    <a:pt x="1158" y="3608"/>
                    <a:pt x="1245" y="3568"/>
                    <a:pt x="1324" y="3490"/>
                  </a:cubicBezTo>
                  <a:lnTo>
                    <a:pt x="2678" y="2166"/>
                  </a:lnTo>
                  <a:lnTo>
                    <a:pt x="5734" y="2166"/>
                  </a:lnTo>
                  <a:lnTo>
                    <a:pt x="5734" y="2923"/>
                  </a:lnTo>
                  <a:lnTo>
                    <a:pt x="3970" y="2923"/>
                  </a:lnTo>
                  <a:cubicBezTo>
                    <a:pt x="3371" y="2923"/>
                    <a:pt x="2899" y="3395"/>
                    <a:pt x="2899" y="3962"/>
                  </a:cubicBezTo>
                  <a:cubicBezTo>
                    <a:pt x="2899" y="4088"/>
                    <a:pt x="2930" y="4214"/>
                    <a:pt x="2993" y="4309"/>
                  </a:cubicBezTo>
                  <a:lnTo>
                    <a:pt x="9294" y="4309"/>
                  </a:lnTo>
                  <a:cubicBezTo>
                    <a:pt x="9326" y="4214"/>
                    <a:pt x="9357" y="4088"/>
                    <a:pt x="9357" y="3962"/>
                  </a:cubicBezTo>
                  <a:cubicBezTo>
                    <a:pt x="9357" y="3395"/>
                    <a:pt x="8885" y="2923"/>
                    <a:pt x="8286" y="2923"/>
                  </a:cubicBezTo>
                  <a:lnTo>
                    <a:pt x="6522" y="2923"/>
                  </a:lnTo>
                  <a:lnTo>
                    <a:pt x="6522" y="2166"/>
                  </a:lnTo>
                  <a:lnTo>
                    <a:pt x="11878" y="2166"/>
                  </a:lnTo>
                  <a:cubicBezTo>
                    <a:pt x="12067" y="2166"/>
                    <a:pt x="12224" y="2009"/>
                    <a:pt x="12224" y="1820"/>
                  </a:cubicBezTo>
                  <a:cubicBezTo>
                    <a:pt x="12224" y="1599"/>
                    <a:pt x="12004" y="1442"/>
                    <a:pt x="11815" y="1442"/>
                  </a:cubicBezTo>
                  <a:lnTo>
                    <a:pt x="10492" y="1442"/>
                  </a:lnTo>
                  <a:lnTo>
                    <a:pt x="9168" y="119"/>
                  </a:lnTo>
                  <a:cubicBezTo>
                    <a:pt x="9090" y="40"/>
                    <a:pt x="9003" y="1"/>
                    <a:pt x="8916" y="1"/>
                  </a:cubicBezTo>
                  <a:close/>
                </a:path>
              </a:pathLst>
            </a:custGeom>
            <a:solidFill>
              <a:srgbClr val="61504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/>
            </a:p>
          </p:txBody>
        </p:sp>
        <p:sp>
          <p:nvSpPr>
            <p:cNvPr id="13" name="Google Shape;7576;p90">
              <a:extLst>
                <a:ext uri="{FF2B5EF4-FFF2-40B4-BE49-F238E27FC236}">
                  <a16:creationId xmlns:a16="http://schemas.microsoft.com/office/drawing/2014/main" id="{6CD71D62-89BD-CBC2-C292-3650FB763A0A}"/>
                </a:ext>
              </a:extLst>
            </p:cNvPr>
            <p:cNvSpPr/>
            <p:nvPr/>
          </p:nvSpPr>
          <p:spPr>
            <a:xfrm>
              <a:off x="-19341425" y="3532875"/>
              <a:ext cx="63025" cy="17350"/>
            </a:xfrm>
            <a:custGeom>
              <a:avLst/>
              <a:gdLst/>
              <a:ahLst/>
              <a:cxnLst/>
              <a:rect l="l" t="t" r="r" b="b"/>
              <a:pathLst>
                <a:path w="2521" h="694" extrusionOk="0">
                  <a:moveTo>
                    <a:pt x="410" y="0"/>
                  </a:moveTo>
                  <a:cubicBezTo>
                    <a:pt x="221" y="0"/>
                    <a:pt x="32" y="158"/>
                    <a:pt x="32" y="252"/>
                  </a:cubicBezTo>
                  <a:cubicBezTo>
                    <a:pt x="0" y="410"/>
                    <a:pt x="126" y="693"/>
                    <a:pt x="410" y="693"/>
                  </a:cubicBezTo>
                  <a:lnTo>
                    <a:pt x="2521" y="693"/>
                  </a:lnTo>
                  <a:cubicBezTo>
                    <a:pt x="2363" y="473"/>
                    <a:pt x="2237" y="221"/>
                    <a:pt x="22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9F13110-A40D-AF28-320B-4365EB077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36" y="1"/>
            <a:ext cx="3220999" cy="6787271"/>
          </a:xfrm>
          <a:prstGeom prst="rect">
            <a:avLst/>
          </a:prstGeom>
        </p:spPr>
      </p:pic>
      <p:pic>
        <p:nvPicPr>
          <p:cNvPr id="24" name="그림 23" descr="블랙, 픽셀이(가) 표시된 사진&#10;&#10;자동 생성된 설명">
            <a:extLst>
              <a:ext uri="{FF2B5EF4-FFF2-40B4-BE49-F238E27FC236}">
                <a16:creationId xmlns:a16="http://schemas.microsoft.com/office/drawing/2014/main" id="{9E42173E-EA51-293D-2761-7AA0864FF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959" y="4847786"/>
            <a:ext cx="1823308" cy="187012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FB2377C-CE4C-08EA-ABE5-A2EF6DCBC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794" y="6723708"/>
            <a:ext cx="12219795" cy="606472"/>
          </a:xfrm>
          <a:prstGeom prst="rect">
            <a:avLst/>
          </a:prstGeom>
        </p:spPr>
      </p:pic>
      <p:pic>
        <p:nvPicPr>
          <p:cNvPr id="30" name="그림 29" descr="픽셀이(가) 표시된 사진&#10;&#10;자동 생성된 설명">
            <a:extLst>
              <a:ext uri="{FF2B5EF4-FFF2-40B4-BE49-F238E27FC236}">
                <a16:creationId xmlns:a16="http://schemas.microsoft.com/office/drawing/2014/main" id="{9CAC5650-4B52-8F7E-9DC5-55BDECAED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278635">
            <a:off x="8809652" y="2215521"/>
            <a:ext cx="2441279" cy="2180991"/>
          </a:xfrm>
          <a:prstGeom prst="rect">
            <a:avLst/>
          </a:prstGeom>
        </p:spPr>
      </p:pic>
      <p:pic>
        <p:nvPicPr>
          <p:cNvPr id="32" name="그림 31" descr="픽셀, 그래픽, 만화 영화, 스크린샷이(가) 표시된 사진&#10;&#10;자동 생성된 설명">
            <a:extLst>
              <a:ext uri="{FF2B5EF4-FFF2-40B4-BE49-F238E27FC236}">
                <a16:creationId xmlns:a16="http://schemas.microsoft.com/office/drawing/2014/main" id="{C722DCC4-363A-16FC-C2A8-9F6F1236DF1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0689" r="40958"/>
          <a:stretch/>
        </p:blipFill>
        <p:spPr>
          <a:xfrm flipH="1">
            <a:off x="10099527" y="1957267"/>
            <a:ext cx="1471247" cy="1614475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3606794D-9A1F-DF14-8FED-759872FCC6A7}"/>
              </a:ext>
            </a:extLst>
          </p:cNvPr>
          <p:cNvGrpSpPr/>
          <p:nvPr/>
        </p:nvGrpSpPr>
        <p:grpSpPr>
          <a:xfrm>
            <a:off x="-81546" y="333047"/>
            <a:ext cx="6587205" cy="1323439"/>
            <a:chOff x="-61161" y="249783"/>
            <a:chExt cx="4940404" cy="99257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424E641-F719-4DFD-FC29-F92C86E5D928}"/>
                </a:ext>
              </a:extLst>
            </p:cNvPr>
            <p:cNvSpPr txBox="1"/>
            <p:nvPr/>
          </p:nvSpPr>
          <p:spPr>
            <a:xfrm>
              <a:off x="-61161" y="249783"/>
              <a:ext cx="2163867" cy="992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>
                  <a:latin typeface="Cambria" panose="02040503050406030204" pitchFamily="18" charset="0"/>
                  <a:ea typeface="Cambria" panose="02040503050406030204" pitchFamily="18" charset="0"/>
                </a:rPr>
                <a:t>Team</a:t>
              </a:r>
              <a:endParaRPr lang="ko-KR" altLang="en-US" sz="8000" b="1" dirty="0">
                <a:solidFill>
                  <a:schemeClr val="accent5">
                    <a:lumMod val="65000"/>
                  </a:schemeClr>
                </a:solidFill>
                <a:latin typeface="Cambria" panose="02040503050406030204" pitchFamily="18" charset="0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839EEB59-89C0-EDF2-C263-2F198F5E90BB}"/>
                </a:ext>
              </a:extLst>
            </p:cNvPr>
            <p:cNvCxnSpPr>
              <a:cxnSpLocks/>
            </p:cNvCxnSpPr>
            <p:nvPr/>
          </p:nvCxnSpPr>
          <p:spPr>
            <a:xfrm>
              <a:off x="-20846" y="1123503"/>
              <a:ext cx="4706201" cy="0"/>
            </a:xfrm>
            <a:prstGeom prst="line">
              <a:avLst/>
            </a:prstGeom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3" name="3D 모델 42">
                  <a:extLst>
                    <a:ext uri="{FF2B5EF4-FFF2-40B4-BE49-F238E27FC236}">
                      <a16:creationId xmlns:a16="http://schemas.microsoft.com/office/drawing/2014/main" id="{2747C393-594B-7951-C368-B5B207EA760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062396210"/>
                    </p:ext>
                  </p:extLst>
                </p:nvPr>
              </p:nvGraphicFramePr>
              <p:xfrm>
                <a:off x="1812848" y="423524"/>
                <a:ext cx="3066395" cy="645096"/>
              </p:xfrm>
              <a:graphic>
                <a:graphicData uri="http://schemas.microsoft.com/office/drawing/2017/model3d">
                  <am3d:model3d r:embed="rId7">
                    <am3d:spPr>
                      <a:xfrm>
                        <a:off x="0" y="0"/>
                        <a:ext cx="3066395" cy="645096"/>
                      </a:xfrm>
                      <a:prstGeom prst="rect">
                        <a:avLst/>
                      </a:prstGeom>
                    </am3d:spPr>
                    <am3d:camera>
                      <am3d:pos x="0" y="0" z="4880474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2413017" d="1000000"/>
                      <am3d:preTrans dx="10327162" dy="-2241880" dz="-2172178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347862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3" name="3D 모델 42">
                  <a:extLst>
                    <a:ext uri="{FF2B5EF4-FFF2-40B4-BE49-F238E27FC236}">
                      <a16:creationId xmlns:a16="http://schemas.microsoft.com/office/drawing/2014/main" id="{2747C393-594B-7951-C368-B5B207EA760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417133" y="564702"/>
                  <a:ext cx="4088526" cy="86012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1" name="Rectangle 31">
            <a:extLst>
              <a:ext uri="{FF2B5EF4-FFF2-40B4-BE49-F238E27FC236}">
                <a16:creationId xmlns:a16="http://schemas.microsoft.com/office/drawing/2014/main" id="{1C551711-6DEB-6528-615C-5565E65F8ECA}"/>
              </a:ext>
            </a:extLst>
          </p:cNvPr>
          <p:cNvSpPr/>
          <p:nvPr/>
        </p:nvSpPr>
        <p:spPr>
          <a:xfrm>
            <a:off x="-11711" y="5359997"/>
            <a:ext cx="6414324" cy="964563"/>
          </a:xfrm>
          <a:prstGeom prst="rect">
            <a:avLst/>
          </a:prstGeom>
          <a:solidFill>
            <a:srgbClr val="F8F8F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altLang="ko-KR" sz="2000" b="1" dirty="0">
                <a:solidFill>
                  <a:srgbClr val="000000"/>
                </a:solidFill>
                <a:latin typeface="+mn-ea"/>
              </a:rPr>
              <a:t>Created by</a:t>
            </a:r>
          </a:p>
          <a:p>
            <a:pPr algn="r">
              <a:lnSpc>
                <a:spcPct val="150000"/>
              </a:lnSpc>
            </a:pPr>
            <a:r>
              <a:rPr lang="ko-KR" altLang="en-US" sz="2000" b="1" dirty="0">
                <a:solidFill>
                  <a:srgbClr val="000000"/>
                </a:solidFill>
                <a:latin typeface="+mn-ea"/>
              </a:rPr>
              <a:t>휴먼지능 </a:t>
            </a:r>
            <a:r>
              <a:rPr lang="ko-KR" altLang="en-US" sz="2000" b="1" dirty="0" err="1">
                <a:solidFill>
                  <a:srgbClr val="000000"/>
                </a:solidFill>
                <a:latin typeface="+mn-ea"/>
              </a:rPr>
              <a:t>안문식</a:t>
            </a:r>
            <a:r>
              <a:rPr lang="en-US" altLang="ko-KR" sz="2000" b="1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000" b="1" dirty="0">
                <a:solidFill>
                  <a:srgbClr val="000000"/>
                </a:solidFill>
                <a:latin typeface="+mn-ea"/>
              </a:rPr>
              <a:t>송주영 </a:t>
            </a:r>
            <a:r>
              <a:rPr lang="en-US" altLang="ko-KR" sz="2000" b="1" dirty="0">
                <a:solidFill>
                  <a:srgbClr val="000000"/>
                </a:solidFill>
                <a:latin typeface="+mn-ea"/>
              </a:rPr>
              <a:t>/ </a:t>
            </a:r>
            <a:r>
              <a:rPr lang="ko-KR" altLang="en-US" sz="2000" b="1" dirty="0">
                <a:solidFill>
                  <a:srgbClr val="000000"/>
                </a:solidFill>
                <a:latin typeface="+mn-ea"/>
              </a:rPr>
              <a:t>게임전공 김성록</a:t>
            </a:r>
            <a:r>
              <a:rPr lang="en-US" altLang="ko-KR" sz="2000" b="1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000" b="1" dirty="0" err="1">
                <a:solidFill>
                  <a:srgbClr val="000000"/>
                </a:solidFill>
                <a:latin typeface="+mn-ea"/>
              </a:rPr>
              <a:t>이재건</a:t>
            </a:r>
            <a:endParaRPr lang="ko-KR" altLang="en-US" sz="2667" b="1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64" name="그림 63" descr="텍스트, 스케치, 블랙, 디자인이(가) 표시된 사진&#10;&#10;자동 생성된 설명">
            <a:extLst>
              <a:ext uri="{FF2B5EF4-FFF2-40B4-BE49-F238E27FC236}">
                <a16:creationId xmlns:a16="http://schemas.microsoft.com/office/drawing/2014/main" id="{CF9A36F4-C305-9DAB-C249-47544A8C80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188910">
            <a:off x="7353564" y="3888299"/>
            <a:ext cx="2272481" cy="2331977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C507EB0A-8D40-D8D5-D0FC-4D3324046F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057" y="1816429"/>
            <a:ext cx="3463339" cy="1447477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A5338A95-B1BE-3FA6-08C4-520FCC6B9E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2707" y="3593888"/>
            <a:ext cx="4865380" cy="144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3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0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F380B8-FE07-E583-3B2A-6AB4D0595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1">
            <a:extLst>
              <a:ext uri="{FF2B5EF4-FFF2-40B4-BE49-F238E27FC236}">
                <a16:creationId xmlns:a16="http://schemas.microsoft.com/office/drawing/2014/main" id="{8372B1A3-4295-FD44-7D12-A4107D734B77}"/>
              </a:ext>
            </a:extLst>
          </p:cNvPr>
          <p:cNvSpPr/>
          <p:nvPr/>
        </p:nvSpPr>
        <p:spPr>
          <a:xfrm>
            <a:off x="156000" y="189000"/>
            <a:ext cx="11880000" cy="6480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7DE900B-232D-0E56-92B2-FA50A4C283F9}"/>
              </a:ext>
            </a:extLst>
          </p:cNvPr>
          <p:cNvGrpSpPr/>
          <p:nvPr/>
        </p:nvGrpSpPr>
        <p:grpSpPr>
          <a:xfrm>
            <a:off x="834964" y="1049903"/>
            <a:ext cx="10522071" cy="5466079"/>
            <a:chOff x="1513929" y="1049903"/>
            <a:chExt cx="9164142" cy="5466079"/>
          </a:xfrm>
        </p:grpSpPr>
        <p:grpSp>
          <p:nvGrpSpPr>
            <p:cNvPr id="780" name="Google Shape;780;p56">
              <a:extLst>
                <a:ext uri="{FF2B5EF4-FFF2-40B4-BE49-F238E27FC236}">
                  <a16:creationId xmlns:a16="http://schemas.microsoft.com/office/drawing/2014/main" id="{FCD91FFF-4EFD-E985-8BA5-C5AA923D06FF}"/>
                </a:ext>
              </a:extLst>
            </p:cNvPr>
            <p:cNvGrpSpPr/>
            <p:nvPr/>
          </p:nvGrpSpPr>
          <p:grpSpPr>
            <a:xfrm>
              <a:off x="1513929" y="1049903"/>
              <a:ext cx="9164142" cy="5466079"/>
              <a:chOff x="2535213" y="2098675"/>
              <a:chExt cx="4073713" cy="2505225"/>
            </a:xfrm>
          </p:grpSpPr>
          <p:sp>
            <p:nvSpPr>
              <p:cNvPr id="781" name="Google Shape;781;p56">
                <a:extLst>
                  <a:ext uri="{FF2B5EF4-FFF2-40B4-BE49-F238E27FC236}">
                    <a16:creationId xmlns:a16="http://schemas.microsoft.com/office/drawing/2014/main" id="{DDB338E0-B93A-B85B-E2E2-50559F637DF2}"/>
                  </a:ext>
                </a:extLst>
              </p:cNvPr>
              <p:cNvSpPr/>
              <p:nvPr/>
            </p:nvSpPr>
            <p:spPr>
              <a:xfrm>
                <a:off x="2751213" y="2098675"/>
                <a:ext cx="3641700" cy="2457600"/>
              </a:xfrm>
              <a:prstGeom prst="roundRect">
                <a:avLst>
                  <a:gd name="adj" fmla="val 14815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89"/>
              </a:p>
            </p:txBody>
          </p:sp>
          <p:sp>
            <p:nvSpPr>
              <p:cNvPr id="782" name="Google Shape;782;p56">
                <a:extLst>
                  <a:ext uri="{FF2B5EF4-FFF2-40B4-BE49-F238E27FC236}">
                    <a16:creationId xmlns:a16="http://schemas.microsoft.com/office/drawing/2014/main" id="{520480E9-2B3E-2AE6-6A8A-847670237D35}"/>
                  </a:ext>
                </a:extLst>
              </p:cNvPr>
              <p:cNvSpPr/>
              <p:nvPr/>
            </p:nvSpPr>
            <p:spPr>
              <a:xfrm>
                <a:off x="2535225" y="4318000"/>
                <a:ext cx="4073700" cy="2859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accent2">
                  <a:lumMod val="85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89"/>
              </a:p>
            </p:txBody>
          </p:sp>
          <p:sp>
            <p:nvSpPr>
              <p:cNvPr id="783" name="Google Shape;783;p56">
                <a:extLst>
                  <a:ext uri="{FF2B5EF4-FFF2-40B4-BE49-F238E27FC236}">
                    <a16:creationId xmlns:a16="http://schemas.microsoft.com/office/drawing/2014/main" id="{86F43A59-F566-BC5A-7640-A3EDEE50C6C5}"/>
                  </a:ext>
                </a:extLst>
              </p:cNvPr>
              <p:cNvSpPr/>
              <p:nvPr/>
            </p:nvSpPr>
            <p:spPr>
              <a:xfrm>
                <a:off x="2535213" y="4318013"/>
                <a:ext cx="4073700" cy="33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89"/>
              </a:p>
            </p:txBody>
          </p:sp>
          <p:sp>
            <p:nvSpPr>
              <p:cNvPr id="784" name="Google Shape;784;p56">
                <a:extLst>
                  <a:ext uri="{FF2B5EF4-FFF2-40B4-BE49-F238E27FC236}">
                    <a16:creationId xmlns:a16="http://schemas.microsoft.com/office/drawing/2014/main" id="{8517A5AE-A364-FED0-057B-757E5DC5DCF6}"/>
                  </a:ext>
                </a:extLst>
              </p:cNvPr>
              <p:cNvSpPr/>
              <p:nvPr/>
            </p:nvSpPr>
            <p:spPr>
              <a:xfrm>
                <a:off x="4220463" y="4347753"/>
                <a:ext cx="703200" cy="525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89"/>
              </a:p>
            </p:txBody>
          </p:sp>
          <p:sp>
            <p:nvSpPr>
              <p:cNvPr id="785" name="Google Shape;785;p56">
                <a:extLst>
                  <a:ext uri="{FF2B5EF4-FFF2-40B4-BE49-F238E27FC236}">
                    <a16:creationId xmlns:a16="http://schemas.microsoft.com/office/drawing/2014/main" id="{DF2F516D-F61D-162C-70B4-4CCE553B18C9}"/>
                  </a:ext>
                </a:extLst>
              </p:cNvPr>
              <p:cNvSpPr/>
              <p:nvPr/>
            </p:nvSpPr>
            <p:spPr>
              <a:xfrm>
                <a:off x="4550013" y="2141534"/>
                <a:ext cx="44100" cy="4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89"/>
              </a:p>
            </p:txBody>
          </p:sp>
        </p:grp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2622E0CB-BB41-BBF1-83E6-EC3001AFD052}"/>
                </a:ext>
              </a:extLst>
            </p:cNvPr>
            <p:cNvSpPr/>
            <p:nvPr/>
          </p:nvSpPr>
          <p:spPr>
            <a:xfrm>
              <a:off x="2174225" y="1333151"/>
              <a:ext cx="7843520" cy="4474946"/>
            </a:xfrm>
            <a:prstGeom prst="round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CDB3A6-63D5-B2A0-1F23-0A7F60425798}"/>
              </a:ext>
            </a:extLst>
          </p:cNvPr>
          <p:cNvSpPr txBox="1"/>
          <p:nvPr/>
        </p:nvSpPr>
        <p:spPr>
          <a:xfrm>
            <a:off x="155970" y="189000"/>
            <a:ext cx="24957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6150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sz="4000" b="1" dirty="0">
                <a:solidFill>
                  <a:srgbClr val="6150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513155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0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DB9099-6CDD-1BFB-C852-D498C3151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1">
            <a:extLst>
              <a:ext uri="{FF2B5EF4-FFF2-40B4-BE49-F238E27FC236}">
                <a16:creationId xmlns:a16="http://schemas.microsoft.com/office/drawing/2014/main" id="{68378541-04E9-641F-297F-52295E27A89D}"/>
              </a:ext>
            </a:extLst>
          </p:cNvPr>
          <p:cNvSpPr/>
          <p:nvPr/>
        </p:nvSpPr>
        <p:spPr>
          <a:xfrm>
            <a:off x="155969" y="189000"/>
            <a:ext cx="11880000" cy="6480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889FC97-2E50-E424-4B21-12393F7AEC46}"/>
              </a:ext>
            </a:extLst>
          </p:cNvPr>
          <p:cNvGrpSpPr/>
          <p:nvPr/>
        </p:nvGrpSpPr>
        <p:grpSpPr>
          <a:xfrm>
            <a:off x="375793" y="1709152"/>
            <a:ext cx="5470530" cy="3784744"/>
            <a:chOff x="1513929" y="1049903"/>
            <a:chExt cx="9164142" cy="5466079"/>
          </a:xfrm>
        </p:grpSpPr>
        <p:grpSp>
          <p:nvGrpSpPr>
            <p:cNvPr id="780" name="Google Shape;780;p56">
              <a:extLst>
                <a:ext uri="{FF2B5EF4-FFF2-40B4-BE49-F238E27FC236}">
                  <a16:creationId xmlns:a16="http://schemas.microsoft.com/office/drawing/2014/main" id="{5C007AAE-1C7E-86C2-9130-746978541346}"/>
                </a:ext>
              </a:extLst>
            </p:cNvPr>
            <p:cNvGrpSpPr/>
            <p:nvPr/>
          </p:nvGrpSpPr>
          <p:grpSpPr>
            <a:xfrm>
              <a:off x="1513929" y="1049903"/>
              <a:ext cx="9164142" cy="5466079"/>
              <a:chOff x="2535213" y="2098675"/>
              <a:chExt cx="4073713" cy="2505225"/>
            </a:xfrm>
          </p:grpSpPr>
          <p:sp>
            <p:nvSpPr>
              <p:cNvPr id="781" name="Google Shape;781;p56">
                <a:extLst>
                  <a:ext uri="{FF2B5EF4-FFF2-40B4-BE49-F238E27FC236}">
                    <a16:creationId xmlns:a16="http://schemas.microsoft.com/office/drawing/2014/main" id="{86DACD07-08D9-B614-D528-0B51788D2E07}"/>
                  </a:ext>
                </a:extLst>
              </p:cNvPr>
              <p:cNvSpPr/>
              <p:nvPr/>
            </p:nvSpPr>
            <p:spPr>
              <a:xfrm>
                <a:off x="2751213" y="2098675"/>
                <a:ext cx="3641700" cy="2457600"/>
              </a:xfrm>
              <a:prstGeom prst="roundRect">
                <a:avLst>
                  <a:gd name="adj" fmla="val 14815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89"/>
              </a:p>
            </p:txBody>
          </p:sp>
          <p:sp>
            <p:nvSpPr>
              <p:cNvPr id="782" name="Google Shape;782;p56">
                <a:extLst>
                  <a:ext uri="{FF2B5EF4-FFF2-40B4-BE49-F238E27FC236}">
                    <a16:creationId xmlns:a16="http://schemas.microsoft.com/office/drawing/2014/main" id="{ADB55DBD-0695-2426-A652-37A546F79ABF}"/>
                  </a:ext>
                </a:extLst>
              </p:cNvPr>
              <p:cNvSpPr/>
              <p:nvPr/>
            </p:nvSpPr>
            <p:spPr>
              <a:xfrm>
                <a:off x="2535225" y="4318000"/>
                <a:ext cx="4073700" cy="2859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accent2">
                  <a:lumMod val="85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89"/>
              </a:p>
            </p:txBody>
          </p:sp>
          <p:sp>
            <p:nvSpPr>
              <p:cNvPr id="783" name="Google Shape;783;p56">
                <a:extLst>
                  <a:ext uri="{FF2B5EF4-FFF2-40B4-BE49-F238E27FC236}">
                    <a16:creationId xmlns:a16="http://schemas.microsoft.com/office/drawing/2014/main" id="{DD17ADF6-08B2-7793-486C-F84DCB7C18C2}"/>
                  </a:ext>
                </a:extLst>
              </p:cNvPr>
              <p:cNvSpPr/>
              <p:nvPr/>
            </p:nvSpPr>
            <p:spPr>
              <a:xfrm>
                <a:off x="2535213" y="4318013"/>
                <a:ext cx="4073700" cy="33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89"/>
              </a:p>
            </p:txBody>
          </p:sp>
          <p:sp>
            <p:nvSpPr>
              <p:cNvPr id="784" name="Google Shape;784;p56">
                <a:extLst>
                  <a:ext uri="{FF2B5EF4-FFF2-40B4-BE49-F238E27FC236}">
                    <a16:creationId xmlns:a16="http://schemas.microsoft.com/office/drawing/2014/main" id="{126EDD50-E6A6-759D-6E37-820588A6A7D7}"/>
                  </a:ext>
                </a:extLst>
              </p:cNvPr>
              <p:cNvSpPr/>
              <p:nvPr/>
            </p:nvSpPr>
            <p:spPr>
              <a:xfrm>
                <a:off x="4220463" y="4347753"/>
                <a:ext cx="703200" cy="525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89"/>
              </a:p>
            </p:txBody>
          </p:sp>
          <p:sp>
            <p:nvSpPr>
              <p:cNvPr id="785" name="Google Shape;785;p56">
                <a:extLst>
                  <a:ext uri="{FF2B5EF4-FFF2-40B4-BE49-F238E27FC236}">
                    <a16:creationId xmlns:a16="http://schemas.microsoft.com/office/drawing/2014/main" id="{9E88D7A0-E70B-D3A3-E966-E1BA3D191A16}"/>
                  </a:ext>
                </a:extLst>
              </p:cNvPr>
              <p:cNvSpPr/>
              <p:nvPr/>
            </p:nvSpPr>
            <p:spPr>
              <a:xfrm>
                <a:off x="4550013" y="2141534"/>
                <a:ext cx="44100" cy="4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89"/>
              </a:p>
            </p:txBody>
          </p:sp>
        </p:grp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263C47BA-C781-BB94-7A6A-8D77D7022820}"/>
                </a:ext>
              </a:extLst>
            </p:cNvPr>
            <p:cNvSpPr/>
            <p:nvPr/>
          </p:nvSpPr>
          <p:spPr>
            <a:xfrm>
              <a:off x="2174224" y="1333150"/>
              <a:ext cx="7843519" cy="4474946"/>
            </a:xfrm>
            <a:prstGeom prst="round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6150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9C27062-0978-E18F-A014-B6B41A7E9BA9}"/>
              </a:ext>
            </a:extLst>
          </p:cNvPr>
          <p:cNvSpPr txBox="1"/>
          <p:nvPr/>
        </p:nvSpPr>
        <p:spPr>
          <a:xfrm>
            <a:off x="155969" y="189000"/>
            <a:ext cx="4624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6150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sz="4000" b="1" dirty="0">
                <a:solidFill>
                  <a:srgbClr val="6150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구성 </a:t>
            </a:r>
            <a:r>
              <a:rPr lang="en-US" altLang="ko-KR" sz="4000" b="1" dirty="0">
                <a:solidFill>
                  <a:srgbClr val="6150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– STAGE</a:t>
            </a:r>
            <a:endParaRPr lang="ko-KR" altLang="en-US" sz="4000" b="1" dirty="0">
              <a:solidFill>
                <a:srgbClr val="61504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9A5A408-3A6F-9AA9-B7FB-A95B888CD986}"/>
              </a:ext>
            </a:extLst>
          </p:cNvPr>
          <p:cNvGrpSpPr/>
          <p:nvPr/>
        </p:nvGrpSpPr>
        <p:grpSpPr>
          <a:xfrm>
            <a:off x="6345661" y="1709152"/>
            <a:ext cx="5470530" cy="3784744"/>
            <a:chOff x="1513929" y="1049903"/>
            <a:chExt cx="9164142" cy="5466079"/>
          </a:xfrm>
        </p:grpSpPr>
        <p:grpSp>
          <p:nvGrpSpPr>
            <p:cNvPr id="7" name="Google Shape;780;p56">
              <a:extLst>
                <a:ext uri="{FF2B5EF4-FFF2-40B4-BE49-F238E27FC236}">
                  <a16:creationId xmlns:a16="http://schemas.microsoft.com/office/drawing/2014/main" id="{CCA744F9-DE52-7849-4EC2-1DAD353CE28C}"/>
                </a:ext>
              </a:extLst>
            </p:cNvPr>
            <p:cNvGrpSpPr/>
            <p:nvPr/>
          </p:nvGrpSpPr>
          <p:grpSpPr>
            <a:xfrm>
              <a:off x="1513929" y="1049903"/>
              <a:ext cx="9164142" cy="5466079"/>
              <a:chOff x="2535213" y="2098675"/>
              <a:chExt cx="4073713" cy="2505225"/>
            </a:xfrm>
          </p:grpSpPr>
          <p:sp>
            <p:nvSpPr>
              <p:cNvPr id="9" name="Google Shape;781;p56">
                <a:extLst>
                  <a:ext uri="{FF2B5EF4-FFF2-40B4-BE49-F238E27FC236}">
                    <a16:creationId xmlns:a16="http://schemas.microsoft.com/office/drawing/2014/main" id="{AC44DB07-5976-81CD-6666-64745F89499D}"/>
                  </a:ext>
                </a:extLst>
              </p:cNvPr>
              <p:cNvSpPr/>
              <p:nvPr/>
            </p:nvSpPr>
            <p:spPr>
              <a:xfrm>
                <a:off x="2751213" y="2098675"/>
                <a:ext cx="3641700" cy="2457600"/>
              </a:xfrm>
              <a:prstGeom prst="roundRect">
                <a:avLst>
                  <a:gd name="adj" fmla="val 14815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89"/>
              </a:p>
            </p:txBody>
          </p:sp>
          <p:sp>
            <p:nvSpPr>
              <p:cNvPr id="10" name="Google Shape;782;p56">
                <a:extLst>
                  <a:ext uri="{FF2B5EF4-FFF2-40B4-BE49-F238E27FC236}">
                    <a16:creationId xmlns:a16="http://schemas.microsoft.com/office/drawing/2014/main" id="{14431E8D-3EA9-C168-A87C-87159199F910}"/>
                  </a:ext>
                </a:extLst>
              </p:cNvPr>
              <p:cNvSpPr/>
              <p:nvPr/>
            </p:nvSpPr>
            <p:spPr>
              <a:xfrm>
                <a:off x="2535225" y="4318000"/>
                <a:ext cx="4073700" cy="2859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accent2">
                  <a:lumMod val="85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89"/>
              </a:p>
            </p:txBody>
          </p:sp>
          <p:sp>
            <p:nvSpPr>
              <p:cNvPr id="11" name="Google Shape;783;p56">
                <a:extLst>
                  <a:ext uri="{FF2B5EF4-FFF2-40B4-BE49-F238E27FC236}">
                    <a16:creationId xmlns:a16="http://schemas.microsoft.com/office/drawing/2014/main" id="{C802ED71-94D7-32B7-E030-53C83CDA2A68}"/>
                  </a:ext>
                </a:extLst>
              </p:cNvPr>
              <p:cNvSpPr/>
              <p:nvPr/>
            </p:nvSpPr>
            <p:spPr>
              <a:xfrm>
                <a:off x="2535213" y="4318013"/>
                <a:ext cx="4073700" cy="33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89"/>
              </a:p>
            </p:txBody>
          </p:sp>
          <p:sp>
            <p:nvSpPr>
              <p:cNvPr id="12" name="Google Shape;784;p56">
                <a:extLst>
                  <a:ext uri="{FF2B5EF4-FFF2-40B4-BE49-F238E27FC236}">
                    <a16:creationId xmlns:a16="http://schemas.microsoft.com/office/drawing/2014/main" id="{4E694720-F0B7-2D18-7905-A1D2415A46D8}"/>
                  </a:ext>
                </a:extLst>
              </p:cNvPr>
              <p:cNvSpPr/>
              <p:nvPr/>
            </p:nvSpPr>
            <p:spPr>
              <a:xfrm>
                <a:off x="4220463" y="4347753"/>
                <a:ext cx="703200" cy="525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89"/>
              </a:p>
            </p:txBody>
          </p:sp>
          <p:sp>
            <p:nvSpPr>
              <p:cNvPr id="13" name="Google Shape;785;p56">
                <a:extLst>
                  <a:ext uri="{FF2B5EF4-FFF2-40B4-BE49-F238E27FC236}">
                    <a16:creationId xmlns:a16="http://schemas.microsoft.com/office/drawing/2014/main" id="{200772A5-0375-8766-B979-A634519DB66A}"/>
                  </a:ext>
                </a:extLst>
              </p:cNvPr>
              <p:cNvSpPr/>
              <p:nvPr/>
            </p:nvSpPr>
            <p:spPr>
              <a:xfrm>
                <a:off x="4550013" y="2141534"/>
                <a:ext cx="44100" cy="4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89"/>
              </a:p>
            </p:txBody>
          </p:sp>
        </p:grp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7F7EFBA-CD5E-59C3-1F6B-597BB70BE987}"/>
                </a:ext>
              </a:extLst>
            </p:cNvPr>
            <p:cNvSpPr/>
            <p:nvPr/>
          </p:nvSpPr>
          <p:spPr>
            <a:xfrm>
              <a:off x="2174224" y="1333150"/>
              <a:ext cx="7843519" cy="4474946"/>
            </a:xfrm>
            <a:prstGeom prst="roundRect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6150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16BC7D7-D49C-D8C3-1339-9F85E4871C21}"/>
              </a:ext>
            </a:extLst>
          </p:cNvPr>
          <p:cNvSpPr txBox="1"/>
          <p:nvPr/>
        </p:nvSpPr>
        <p:spPr>
          <a:xfrm>
            <a:off x="967214" y="5804449"/>
            <a:ext cx="43468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solidFill>
                  <a:srgbClr val="00B050"/>
                </a:solidFill>
                <a:latin typeface="+mn-ea"/>
                <a:ea typeface="+mn-ea"/>
              </a:rPr>
              <a:t>숲 속 </a:t>
            </a:r>
            <a:r>
              <a:rPr lang="en-US" altLang="ko-KR" sz="3000" b="1" dirty="0">
                <a:solidFill>
                  <a:srgbClr val="00B050"/>
                </a:solidFill>
                <a:latin typeface="+mn-ea"/>
                <a:ea typeface="+mn-ea"/>
              </a:rPr>
              <a:t>(Normal Stage)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4039FF-D802-E6AD-DE12-E449A510843D}"/>
              </a:ext>
            </a:extLst>
          </p:cNvPr>
          <p:cNvSpPr txBox="1"/>
          <p:nvPr/>
        </p:nvSpPr>
        <p:spPr>
          <a:xfrm>
            <a:off x="6937082" y="5804449"/>
            <a:ext cx="43468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solidFill>
                  <a:srgbClr val="205732"/>
                </a:solidFill>
                <a:latin typeface="+mn-ea"/>
                <a:ea typeface="+mn-ea"/>
              </a:rPr>
              <a:t>늪지대 </a:t>
            </a:r>
            <a:r>
              <a:rPr lang="en-US" altLang="ko-KR" sz="3000" b="1" dirty="0">
                <a:solidFill>
                  <a:srgbClr val="205732"/>
                </a:solidFill>
                <a:latin typeface="+mn-ea"/>
                <a:ea typeface="+mn-ea"/>
              </a:rPr>
              <a:t>(Event Stage)</a:t>
            </a:r>
          </a:p>
        </p:txBody>
      </p:sp>
    </p:spTree>
    <p:extLst>
      <p:ext uri="{BB962C8B-B14F-4D97-AF65-F5344CB8AC3E}">
        <p14:creationId xmlns:p14="http://schemas.microsoft.com/office/powerpoint/2010/main" val="1288272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C1CD58-7AEF-9D71-128C-86A340593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1">
            <a:extLst>
              <a:ext uri="{FF2B5EF4-FFF2-40B4-BE49-F238E27FC236}">
                <a16:creationId xmlns:a16="http://schemas.microsoft.com/office/drawing/2014/main" id="{FA6D7181-3004-F838-E33C-EF379FFD8002}"/>
              </a:ext>
            </a:extLst>
          </p:cNvPr>
          <p:cNvSpPr/>
          <p:nvPr/>
        </p:nvSpPr>
        <p:spPr>
          <a:xfrm>
            <a:off x="156000" y="189000"/>
            <a:ext cx="11880000" cy="6480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92E202-4BC3-57B9-A050-5EDB81E00D7B}"/>
              </a:ext>
            </a:extLst>
          </p:cNvPr>
          <p:cNvSpPr txBox="1"/>
          <p:nvPr/>
        </p:nvSpPr>
        <p:spPr>
          <a:xfrm>
            <a:off x="155969" y="189000"/>
            <a:ext cx="5149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6150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sz="4000" b="1" dirty="0">
                <a:solidFill>
                  <a:srgbClr val="6150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구성 </a:t>
            </a:r>
            <a:r>
              <a:rPr lang="en-US" altLang="ko-KR" sz="4000" b="1" dirty="0">
                <a:solidFill>
                  <a:srgbClr val="6150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4000" b="1" dirty="0">
                <a:solidFill>
                  <a:srgbClr val="6150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늪지대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8470FEB-BDA5-DBE5-0E8D-F48D4972573A}"/>
              </a:ext>
            </a:extLst>
          </p:cNvPr>
          <p:cNvGrpSpPr/>
          <p:nvPr/>
        </p:nvGrpSpPr>
        <p:grpSpPr>
          <a:xfrm>
            <a:off x="834964" y="1049903"/>
            <a:ext cx="10522071" cy="5466079"/>
            <a:chOff x="1513929" y="1049903"/>
            <a:chExt cx="9164142" cy="5466079"/>
          </a:xfrm>
        </p:grpSpPr>
        <p:grpSp>
          <p:nvGrpSpPr>
            <p:cNvPr id="14" name="Google Shape;780;p56">
              <a:extLst>
                <a:ext uri="{FF2B5EF4-FFF2-40B4-BE49-F238E27FC236}">
                  <a16:creationId xmlns:a16="http://schemas.microsoft.com/office/drawing/2014/main" id="{2F5FA9AB-5AC4-6329-B936-A61C9C4F40EF}"/>
                </a:ext>
              </a:extLst>
            </p:cNvPr>
            <p:cNvGrpSpPr/>
            <p:nvPr/>
          </p:nvGrpSpPr>
          <p:grpSpPr>
            <a:xfrm>
              <a:off x="1513929" y="1049903"/>
              <a:ext cx="9164142" cy="5466079"/>
              <a:chOff x="2535213" y="2098675"/>
              <a:chExt cx="4073713" cy="2505225"/>
            </a:xfrm>
          </p:grpSpPr>
          <p:sp>
            <p:nvSpPr>
              <p:cNvPr id="16" name="Google Shape;781;p56">
                <a:extLst>
                  <a:ext uri="{FF2B5EF4-FFF2-40B4-BE49-F238E27FC236}">
                    <a16:creationId xmlns:a16="http://schemas.microsoft.com/office/drawing/2014/main" id="{3B2D01DA-E9DA-A635-1945-3F244F89D160}"/>
                  </a:ext>
                </a:extLst>
              </p:cNvPr>
              <p:cNvSpPr/>
              <p:nvPr/>
            </p:nvSpPr>
            <p:spPr>
              <a:xfrm>
                <a:off x="2751213" y="2098675"/>
                <a:ext cx="3641700" cy="2457600"/>
              </a:xfrm>
              <a:prstGeom prst="roundRect">
                <a:avLst>
                  <a:gd name="adj" fmla="val 14815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89"/>
              </a:p>
            </p:txBody>
          </p:sp>
          <p:sp>
            <p:nvSpPr>
              <p:cNvPr id="17" name="Google Shape;782;p56">
                <a:extLst>
                  <a:ext uri="{FF2B5EF4-FFF2-40B4-BE49-F238E27FC236}">
                    <a16:creationId xmlns:a16="http://schemas.microsoft.com/office/drawing/2014/main" id="{04B88F6A-0C09-9DEF-C910-0F957C90B827}"/>
                  </a:ext>
                </a:extLst>
              </p:cNvPr>
              <p:cNvSpPr/>
              <p:nvPr/>
            </p:nvSpPr>
            <p:spPr>
              <a:xfrm>
                <a:off x="2535225" y="4318000"/>
                <a:ext cx="4073700" cy="2859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accent2">
                  <a:lumMod val="85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89"/>
              </a:p>
            </p:txBody>
          </p:sp>
          <p:sp>
            <p:nvSpPr>
              <p:cNvPr id="18" name="Google Shape;783;p56">
                <a:extLst>
                  <a:ext uri="{FF2B5EF4-FFF2-40B4-BE49-F238E27FC236}">
                    <a16:creationId xmlns:a16="http://schemas.microsoft.com/office/drawing/2014/main" id="{52E99AD5-A7CE-115D-D724-F4E5A74CFD65}"/>
                  </a:ext>
                </a:extLst>
              </p:cNvPr>
              <p:cNvSpPr/>
              <p:nvPr/>
            </p:nvSpPr>
            <p:spPr>
              <a:xfrm>
                <a:off x="2535213" y="4318013"/>
                <a:ext cx="4073700" cy="33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89"/>
              </a:p>
            </p:txBody>
          </p:sp>
          <p:sp>
            <p:nvSpPr>
              <p:cNvPr id="19" name="Google Shape;784;p56">
                <a:extLst>
                  <a:ext uri="{FF2B5EF4-FFF2-40B4-BE49-F238E27FC236}">
                    <a16:creationId xmlns:a16="http://schemas.microsoft.com/office/drawing/2014/main" id="{BA4C7662-65B0-69A2-6614-338CD950CFD7}"/>
                  </a:ext>
                </a:extLst>
              </p:cNvPr>
              <p:cNvSpPr/>
              <p:nvPr/>
            </p:nvSpPr>
            <p:spPr>
              <a:xfrm>
                <a:off x="4220463" y="4347753"/>
                <a:ext cx="703200" cy="525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89"/>
              </a:p>
            </p:txBody>
          </p:sp>
          <p:sp>
            <p:nvSpPr>
              <p:cNvPr id="20" name="Google Shape;785;p56">
                <a:extLst>
                  <a:ext uri="{FF2B5EF4-FFF2-40B4-BE49-F238E27FC236}">
                    <a16:creationId xmlns:a16="http://schemas.microsoft.com/office/drawing/2014/main" id="{45634F8D-C802-A325-0E54-DE977B5FAB49}"/>
                  </a:ext>
                </a:extLst>
              </p:cNvPr>
              <p:cNvSpPr/>
              <p:nvPr/>
            </p:nvSpPr>
            <p:spPr>
              <a:xfrm>
                <a:off x="4550013" y="2141534"/>
                <a:ext cx="44100" cy="4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89"/>
              </a:p>
            </p:txBody>
          </p:sp>
        </p:grp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7598F618-1C84-53CF-AE99-AFDA6E1DD383}"/>
                </a:ext>
              </a:extLst>
            </p:cNvPr>
            <p:cNvSpPr/>
            <p:nvPr/>
          </p:nvSpPr>
          <p:spPr>
            <a:xfrm>
              <a:off x="2174225" y="1333151"/>
              <a:ext cx="7843520" cy="4474946"/>
            </a:xfrm>
            <a:prstGeom prst="round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247C29-2D17-EAD9-5E81-6C92A550CA58}"/>
              </a:ext>
            </a:extLst>
          </p:cNvPr>
          <p:cNvGrpSpPr/>
          <p:nvPr/>
        </p:nvGrpSpPr>
        <p:grpSpPr>
          <a:xfrm>
            <a:off x="7551211" y="3107076"/>
            <a:ext cx="1567964" cy="574891"/>
            <a:chOff x="7860516" y="291344"/>
            <a:chExt cx="1567964" cy="57489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D3FF114-8ADA-41AA-1B5F-133B1AB38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7860516" y="326235"/>
              <a:ext cx="540000" cy="5400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26CB314-D6AC-2CD2-3BB2-8676E749D7CC}"/>
                </a:ext>
              </a:extLst>
            </p:cNvPr>
            <p:cNvSpPr txBox="1"/>
            <p:nvPr/>
          </p:nvSpPr>
          <p:spPr>
            <a:xfrm>
              <a:off x="8281670" y="291344"/>
              <a:ext cx="114681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>
                  <a:solidFill>
                    <a:srgbClr val="FF0000"/>
                  </a:solidFill>
                  <a:latin typeface="+mn-ea"/>
                  <a:ea typeface="+mn-ea"/>
                </a:rPr>
                <a:t>-50%</a:t>
              </a:r>
              <a:endParaRPr lang="ko-KR" altLang="en-US" sz="30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5185A54-00A5-8049-5BA1-F72937DB9E96}"/>
              </a:ext>
            </a:extLst>
          </p:cNvPr>
          <p:cNvGrpSpPr/>
          <p:nvPr/>
        </p:nvGrpSpPr>
        <p:grpSpPr>
          <a:xfrm>
            <a:off x="2361236" y="2340408"/>
            <a:ext cx="1392360" cy="566037"/>
            <a:chOff x="7860516" y="300198"/>
            <a:chExt cx="1392364" cy="566037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17AC3021-9709-F61F-BDF7-2EA84D9F1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7860516" y="326235"/>
              <a:ext cx="540000" cy="5400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2A8F4B-783E-00ED-7681-1891FD245B47}"/>
                </a:ext>
              </a:extLst>
            </p:cNvPr>
            <p:cNvSpPr txBox="1"/>
            <p:nvPr/>
          </p:nvSpPr>
          <p:spPr>
            <a:xfrm>
              <a:off x="8106070" y="300198"/>
              <a:ext cx="114681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>
                  <a:solidFill>
                    <a:srgbClr val="00B0F0"/>
                  </a:solidFill>
                  <a:latin typeface="+mn-ea"/>
                  <a:ea typeface="+mn-ea"/>
                </a:rPr>
                <a:t>-%</a:t>
              </a:r>
              <a:endParaRPr lang="ko-KR" altLang="en-US" sz="3000" b="1" dirty="0">
                <a:solidFill>
                  <a:srgbClr val="00B0F0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244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0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68F374-C553-01CF-46A1-C28785BA4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1">
            <a:extLst>
              <a:ext uri="{FF2B5EF4-FFF2-40B4-BE49-F238E27FC236}">
                <a16:creationId xmlns:a16="http://schemas.microsoft.com/office/drawing/2014/main" id="{BF584178-51F7-B98E-E7DB-E53B1D53793D}"/>
              </a:ext>
            </a:extLst>
          </p:cNvPr>
          <p:cNvSpPr/>
          <p:nvPr/>
        </p:nvSpPr>
        <p:spPr>
          <a:xfrm>
            <a:off x="156000" y="189000"/>
            <a:ext cx="11880000" cy="6480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DAC7DD7-905C-A933-3FF1-FE8CC5349778}"/>
              </a:ext>
            </a:extLst>
          </p:cNvPr>
          <p:cNvGrpSpPr/>
          <p:nvPr/>
        </p:nvGrpSpPr>
        <p:grpSpPr>
          <a:xfrm>
            <a:off x="834964" y="1049903"/>
            <a:ext cx="10522071" cy="5466079"/>
            <a:chOff x="1513929" y="1049903"/>
            <a:chExt cx="9164142" cy="5466079"/>
          </a:xfrm>
        </p:grpSpPr>
        <p:grpSp>
          <p:nvGrpSpPr>
            <p:cNvPr id="780" name="Google Shape;780;p56">
              <a:extLst>
                <a:ext uri="{FF2B5EF4-FFF2-40B4-BE49-F238E27FC236}">
                  <a16:creationId xmlns:a16="http://schemas.microsoft.com/office/drawing/2014/main" id="{3EC0BC9A-D980-AFE8-0ED4-B28C48CB19F6}"/>
                </a:ext>
              </a:extLst>
            </p:cNvPr>
            <p:cNvGrpSpPr/>
            <p:nvPr/>
          </p:nvGrpSpPr>
          <p:grpSpPr>
            <a:xfrm>
              <a:off x="1513929" y="1049903"/>
              <a:ext cx="9164142" cy="5466079"/>
              <a:chOff x="2535213" y="2098675"/>
              <a:chExt cx="4073713" cy="2505225"/>
            </a:xfrm>
          </p:grpSpPr>
          <p:sp>
            <p:nvSpPr>
              <p:cNvPr id="781" name="Google Shape;781;p56">
                <a:extLst>
                  <a:ext uri="{FF2B5EF4-FFF2-40B4-BE49-F238E27FC236}">
                    <a16:creationId xmlns:a16="http://schemas.microsoft.com/office/drawing/2014/main" id="{F48CE80E-FA94-6453-76D3-428D4867F05B}"/>
                  </a:ext>
                </a:extLst>
              </p:cNvPr>
              <p:cNvSpPr/>
              <p:nvPr/>
            </p:nvSpPr>
            <p:spPr>
              <a:xfrm>
                <a:off x="2751213" y="2098675"/>
                <a:ext cx="3641700" cy="2457600"/>
              </a:xfrm>
              <a:prstGeom prst="roundRect">
                <a:avLst>
                  <a:gd name="adj" fmla="val 14815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89"/>
              </a:p>
            </p:txBody>
          </p:sp>
          <p:sp>
            <p:nvSpPr>
              <p:cNvPr id="782" name="Google Shape;782;p56">
                <a:extLst>
                  <a:ext uri="{FF2B5EF4-FFF2-40B4-BE49-F238E27FC236}">
                    <a16:creationId xmlns:a16="http://schemas.microsoft.com/office/drawing/2014/main" id="{7E11FEA2-38F9-F50E-AEED-2EB4FBFC5B57}"/>
                  </a:ext>
                </a:extLst>
              </p:cNvPr>
              <p:cNvSpPr/>
              <p:nvPr/>
            </p:nvSpPr>
            <p:spPr>
              <a:xfrm>
                <a:off x="2535225" y="4318000"/>
                <a:ext cx="4073700" cy="2859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accent2">
                  <a:lumMod val="85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89"/>
              </a:p>
            </p:txBody>
          </p:sp>
          <p:sp>
            <p:nvSpPr>
              <p:cNvPr id="783" name="Google Shape;783;p56">
                <a:extLst>
                  <a:ext uri="{FF2B5EF4-FFF2-40B4-BE49-F238E27FC236}">
                    <a16:creationId xmlns:a16="http://schemas.microsoft.com/office/drawing/2014/main" id="{82900FE8-29B2-23DE-F0A0-0E2B52A5E767}"/>
                  </a:ext>
                </a:extLst>
              </p:cNvPr>
              <p:cNvSpPr/>
              <p:nvPr/>
            </p:nvSpPr>
            <p:spPr>
              <a:xfrm>
                <a:off x="2535213" y="4318013"/>
                <a:ext cx="4073700" cy="33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89"/>
              </a:p>
            </p:txBody>
          </p:sp>
          <p:sp>
            <p:nvSpPr>
              <p:cNvPr id="784" name="Google Shape;784;p56">
                <a:extLst>
                  <a:ext uri="{FF2B5EF4-FFF2-40B4-BE49-F238E27FC236}">
                    <a16:creationId xmlns:a16="http://schemas.microsoft.com/office/drawing/2014/main" id="{5E157E1E-940B-E995-BFD9-107559F74F6B}"/>
                  </a:ext>
                </a:extLst>
              </p:cNvPr>
              <p:cNvSpPr/>
              <p:nvPr/>
            </p:nvSpPr>
            <p:spPr>
              <a:xfrm>
                <a:off x="4220463" y="4347753"/>
                <a:ext cx="703200" cy="525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89"/>
              </a:p>
            </p:txBody>
          </p:sp>
          <p:sp>
            <p:nvSpPr>
              <p:cNvPr id="785" name="Google Shape;785;p56">
                <a:extLst>
                  <a:ext uri="{FF2B5EF4-FFF2-40B4-BE49-F238E27FC236}">
                    <a16:creationId xmlns:a16="http://schemas.microsoft.com/office/drawing/2014/main" id="{E1DAEF86-2F09-19BA-F288-F9321E6C054A}"/>
                  </a:ext>
                </a:extLst>
              </p:cNvPr>
              <p:cNvSpPr/>
              <p:nvPr/>
            </p:nvSpPr>
            <p:spPr>
              <a:xfrm>
                <a:off x="4550013" y="2141534"/>
                <a:ext cx="44100" cy="4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89"/>
              </a:p>
            </p:txBody>
          </p:sp>
        </p:grp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B96EA0A4-3623-61E1-6176-BBB5B1EE7437}"/>
                </a:ext>
              </a:extLst>
            </p:cNvPr>
            <p:cNvSpPr/>
            <p:nvPr/>
          </p:nvSpPr>
          <p:spPr>
            <a:xfrm>
              <a:off x="2174225" y="1333151"/>
              <a:ext cx="7843520" cy="4474946"/>
            </a:xfrm>
            <a:prstGeom prst="round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1526C9C-7442-D824-638F-C07F7D2CA997}"/>
              </a:ext>
            </a:extLst>
          </p:cNvPr>
          <p:cNvSpPr txBox="1"/>
          <p:nvPr/>
        </p:nvSpPr>
        <p:spPr>
          <a:xfrm>
            <a:off x="155970" y="189000"/>
            <a:ext cx="38720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6150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sz="4000" b="1" dirty="0">
                <a:solidFill>
                  <a:srgbClr val="6150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구성 </a:t>
            </a:r>
            <a:r>
              <a:rPr lang="en-US" altLang="ko-KR" sz="4000" b="1" dirty="0">
                <a:solidFill>
                  <a:srgbClr val="6150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– Fight!</a:t>
            </a:r>
            <a:endParaRPr lang="ko-KR" altLang="en-US" sz="4000" b="1" dirty="0">
              <a:solidFill>
                <a:srgbClr val="61504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2D60F52-720A-D66B-E462-D7DE64DA3FB0}"/>
              </a:ext>
            </a:extLst>
          </p:cNvPr>
          <p:cNvSpPr/>
          <p:nvPr/>
        </p:nvSpPr>
        <p:spPr>
          <a:xfrm>
            <a:off x="1593101" y="1323725"/>
            <a:ext cx="9005761" cy="4474946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873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0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04DFEE-13FC-89CD-7230-0DD5DD221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1">
            <a:extLst>
              <a:ext uri="{FF2B5EF4-FFF2-40B4-BE49-F238E27FC236}">
                <a16:creationId xmlns:a16="http://schemas.microsoft.com/office/drawing/2014/main" id="{743EF325-7297-AA6B-6DC6-CF75C80C2A7D}"/>
              </a:ext>
            </a:extLst>
          </p:cNvPr>
          <p:cNvSpPr/>
          <p:nvPr/>
        </p:nvSpPr>
        <p:spPr>
          <a:xfrm>
            <a:off x="156000" y="189000"/>
            <a:ext cx="11880000" cy="6480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23028AC-12EC-9777-6BA8-CF99E879A1F8}"/>
              </a:ext>
            </a:extLst>
          </p:cNvPr>
          <p:cNvGrpSpPr/>
          <p:nvPr/>
        </p:nvGrpSpPr>
        <p:grpSpPr>
          <a:xfrm>
            <a:off x="375793" y="1709152"/>
            <a:ext cx="5470530" cy="3784744"/>
            <a:chOff x="1513929" y="1049903"/>
            <a:chExt cx="9164142" cy="5466079"/>
          </a:xfrm>
        </p:grpSpPr>
        <p:grpSp>
          <p:nvGrpSpPr>
            <p:cNvPr id="780" name="Google Shape;780;p56">
              <a:extLst>
                <a:ext uri="{FF2B5EF4-FFF2-40B4-BE49-F238E27FC236}">
                  <a16:creationId xmlns:a16="http://schemas.microsoft.com/office/drawing/2014/main" id="{772E3FB4-89A0-952E-0F3A-AAC67712BD0C}"/>
                </a:ext>
              </a:extLst>
            </p:cNvPr>
            <p:cNvGrpSpPr/>
            <p:nvPr/>
          </p:nvGrpSpPr>
          <p:grpSpPr>
            <a:xfrm>
              <a:off x="1513929" y="1049903"/>
              <a:ext cx="9164142" cy="5466079"/>
              <a:chOff x="2535213" y="2098675"/>
              <a:chExt cx="4073713" cy="2505225"/>
            </a:xfrm>
          </p:grpSpPr>
          <p:sp>
            <p:nvSpPr>
              <p:cNvPr id="781" name="Google Shape;781;p56">
                <a:extLst>
                  <a:ext uri="{FF2B5EF4-FFF2-40B4-BE49-F238E27FC236}">
                    <a16:creationId xmlns:a16="http://schemas.microsoft.com/office/drawing/2014/main" id="{8BD3F368-5F9F-717D-A895-3CE57D70551D}"/>
                  </a:ext>
                </a:extLst>
              </p:cNvPr>
              <p:cNvSpPr/>
              <p:nvPr/>
            </p:nvSpPr>
            <p:spPr>
              <a:xfrm>
                <a:off x="2751213" y="2098675"/>
                <a:ext cx="3641700" cy="2457600"/>
              </a:xfrm>
              <a:prstGeom prst="roundRect">
                <a:avLst>
                  <a:gd name="adj" fmla="val 14815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89"/>
              </a:p>
            </p:txBody>
          </p:sp>
          <p:sp>
            <p:nvSpPr>
              <p:cNvPr id="782" name="Google Shape;782;p56">
                <a:extLst>
                  <a:ext uri="{FF2B5EF4-FFF2-40B4-BE49-F238E27FC236}">
                    <a16:creationId xmlns:a16="http://schemas.microsoft.com/office/drawing/2014/main" id="{04E970AF-B674-0374-B904-EBF5BE562112}"/>
                  </a:ext>
                </a:extLst>
              </p:cNvPr>
              <p:cNvSpPr/>
              <p:nvPr/>
            </p:nvSpPr>
            <p:spPr>
              <a:xfrm>
                <a:off x="2535225" y="4318000"/>
                <a:ext cx="4073700" cy="2859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accent2">
                  <a:lumMod val="85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89"/>
              </a:p>
            </p:txBody>
          </p:sp>
          <p:sp>
            <p:nvSpPr>
              <p:cNvPr id="783" name="Google Shape;783;p56">
                <a:extLst>
                  <a:ext uri="{FF2B5EF4-FFF2-40B4-BE49-F238E27FC236}">
                    <a16:creationId xmlns:a16="http://schemas.microsoft.com/office/drawing/2014/main" id="{2218B1B1-21AC-35D0-1067-50D1F4AD5CC2}"/>
                  </a:ext>
                </a:extLst>
              </p:cNvPr>
              <p:cNvSpPr/>
              <p:nvPr/>
            </p:nvSpPr>
            <p:spPr>
              <a:xfrm>
                <a:off x="2535213" y="4318013"/>
                <a:ext cx="4073700" cy="33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89"/>
              </a:p>
            </p:txBody>
          </p:sp>
          <p:sp>
            <p:nvSpPr>
              <p:cNvPr id="784" name="Google Shape;784;p56">
                <a:extLst>
                  <a:ext uri="{FF2B5EF4-FFF2-40B4-BE49-F238E27FC236}">
                    <a16:creationId xmlns:a16="http://schemas.microsoft.com/office/drawing/2014/main" id="{7A15ED56-87D7-DF95-6621-B28EA78C6577}"/>
                  </a:ext>
                </a:extLst>
              </p:cNvPr>
              <p:cNvSpPr/>
              <p:nvPr/>
            </p:nvSpPr>
            <p:spPr>
              <a:xfrm>
                <a:off x="4220463" y="4347753"/>
                <a:ext cx="703200" cy="525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89"/>
              </a:p>
            </p:txBody>
          </p:sp>
          <p:sp>
            <p:nvSpPr>
              <p:cNvPr id="785" name="Google Shape;785;p56">
                <a:extLst>
                  <a:ext uri="{FF2B5EF4-FFF2-40B4-BE49-F238E27FC236}">
                    <a16:creationId xmlns:a16="http://schemas.microsoft.com/office/drawing/2014/main" id="{D949A303-8B87-971D-8D80-C2D9B1E0BBDB}"/>
                  </a:ext>
                </a:extLst>
              </p:cNvPr>
              <p:cNvSpPr/>
              <p:nvPr/>
            </p:nvSpPr>
            <p:spPr>
              <a:xfrm>
                <a:off x="4550013" y="2141534"/>
                <a:ext cx="44100" cy="4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89"/>
              </a:p>
            </p:txBody>
          </p:sp>
        </p:grp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26986A8C-8785-931F-7CAF-97D0BB88580C}"/>
                </a:ext>
              </a:extLst>
            </p:cNvPr>
            <p:cNvSpPr/>
            <p:nvPr/>
          </p:nvSpPr>
          <p:spPr>
            <a:xfrm>
              <a:off x="2174224" y="1333150"/>
              <a:ext cx="7843519" cy="4474946"/>
            </a:xfrm>
            <a:prstGeom prst="round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6150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0144451-EC03-DA98-EFF5-DD67A62A9649}"/>
              </a:ext>
            </a:extLst>
          </p:cNvPr>
          <p:cNvSpPr txBox="1"/>
          <p:nvPr/>
        </p:nvSpPr>
        <p:spPr>
          <a:xfrm>
            <a:off x="155969" y="189000"/>
            <a:ext cx="4624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6150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sz="4000" b="1" dirty="0">
                <a:solidFill>
                  <a:srgbClr val="6150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구성 </a:t>
            </a:r>
            <a:r>
              <a:rPr lang="en-US" altLang="ko-KR" sz="4000" b="1" dirty="0">
                <a:solidFill>
                  <a:srgbClr val="6150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– Ending</a:t>
            </a:r>
            <a:endParaRPr lang="ko-KR" altLang="en-US" sz="4000" b="1" dirty="0">
              <a:solidFill>
                <a:srgbClr val="61504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A0FBBF-8386-1BFD-8863-E70F0CAA24D8}"/>
              </a:ext>
            </a:extLst>
          </p:cNvPr>
          <p:cNvGrpSpPr/>
          <p:nvPr/>
        </p:nvGrpSpPr>
        <p:grpSpPr>
          <a:xfrm>
            <a:off x="6345661" y="1709152"/>
            <a:ext cx="5470530" cy="3784744"/>
            <a:chOff x="1513929" y="1049903"/>
            <a:chExt cx="9164142" cy="5466079"/>
          </a:xfrm>
        </p:grpSpPr>
        <p:grpSp>
          <p:nvGrpSpPr>
            <p:cNvPr id="7" name="Google Shape;780;p56">
              <a:extLst>
                <a:ext uri="{FF2B5EF4-FFF2-40B4-BE49-F238E27FC236}">
                  <a16:creationId xmlns:a16="http://schemas.microsoft.com/office/drawing/2014/main" id="{9BC7CC74-0865-A598-8521-B7A00CAD79C5}"/>
                </a:ext>
              </a:extLst>
            </p:cNvPr>
            <p:cNvGrpSpPr/>
            <p:nvPr/>
          </p:nvGrpSpPr>
          <p:grpSpPr>
            <a:xfrm>
              <a:off x="1513929" y="1049903"/>
              <a:ext cx="9164142" cy="5466079"/>
              <a:chOff x="2535213" y="2098675"/>
              <a:chExt cx="4073713" cy="2505225"/>
            </a:xfrm>
          </p:grpSpPr>
          <p:sp>
            <p:nvSpPr>
              <p:cNvPr id="9" name="Google Shape;781;p56">
                <a:extLst>
                  <a:ext uri="{FF2B5EF4-FFF2-40B4-BE49-F238E27FC236}">
                    <a16:creationId xmlns:a16="http://schemas.microsoft.com/office/drawing/2014/main" id="{DE9BD046-4CA2-00CC-8240-CFEB1860F95E}"/>
                  </a:ext>
                </a:extLst>
              </p:cNvPr>
              <p:cNvSpPr/>
              <p:nvPr/>
            </p:nvSpPr>
            <p:spPr>
              <a:xfrm>
                <a:off x="2751213" y="2098675"/>
                <a:ext cx="3641700" cy="2457600"/>
              </a:xfrm>
              <a:prstGeom prst="roundRect">
                <a:avLst>
                  <a:gd name="adj" fmla="val 14815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89"/>
              </a:p>
            </p:txBody>
          </p:sp>
          <p:sp>
            <p:nvSpPr>
              <p:cNvPr id="10" name="Google Shape;782;p56">
                <a:extLst>
                  <a:ext uri="{FF2B5EF4-FFF2-40B4-BE49-F238E27FC236}">
                    <a16:creationId xmlns:a16="http://schemas.microsoft.com/office/drawing/2014/main" id="{3CF4BE1F-5267-C53E-A161-221D6BB4C3F7}"/>
                  </a:ext>
                </a:extLst>
              </p:cNvPr>
              <p:cNvSpPr/>
              <p:nvPr/>
            </p:nvSpPr>
            <p:spPr>
              <a:xfrm>
                <a:off x="2535225" y="4318000"/>
                <a:ext cx="4073700" cy="2859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accent2">
                  <a:lumMod val="85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89"/>
              </a:p>
            </p:txBody>
          </p:sp>
          <p:sp>
            <p:nvSpPr>
              <p:cNvPr id="11" name="Google Shape;783;p56">
                <a:extLst>
                  <a:ext uri="{FF2B5EF4-FFF2-40B4-BE49-F238E27FC236}">
                    <a16:creationId xmlns:a16="http://schemas.microsoft.com/office/drawing/2014/main" id="{D312C869-02FF-14E9-47B3-42BA22BED0DE}"/>
                  </a:ext>
                </a:extLst>
              </p:cNvPr>
              <p:cNvSpPr/>
              <p:nvPr/>
            </p:nvSpPr>
            <p:spPr>
              <a:xfrm>
                <a:off x="2535213" y="4318013"/>
                <a:ext cx="4073700" cy="33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89"/>
              </a:p>
            </p:txBody>
          </p:sp>
          <p:sp>
            <p:nvSpPr>
              <p:cNvPr id="12" name="Google Shape;784;p56">
                <a:extLst>
                  <a:ext uri="{FF2B5EF4-FFF2-40B4-BE49-F238E27FC236}">
                    <a16:creationId xmlns:a16="http://schemas.microsoft.com/office/drawing/2014/main" id="{2CA495FE-692F-30DE-0047-EFE2AE71ECE0}"/>
                  </a:ext>
                </a:extLst>
              </p:cNvPr>
              <p:cNvSpPr/>
              <p:nvPr/>
            </p:nvSpPr>
            <p:spPr>
              <a:xfrm>
                <a:off x="4220463" y="4347753"/>
                <a:ext cx="703200" cy="525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89"/>
              </a:p>
            </p:txBody>
          </p:sp>
          <p:sp>
            <p:nvSpPr>
              <p:cNvPr id="13" name="Google Shape;785;p56">
                <a:extLst>
                  <a:ext uri="{FF2B5EF4-FFF2-40B4-BE49-F238E27FC236}">
                    <a16:creationId xmlns:a16="http://schemas.microsoft.com/office/drawing/2014/main" id="{F3533FA1-AE5C-5604-2DFE-C9489B17BCB3}"/>
                  </a:ext>
                </a:extLst>
              </p:cNvPr>
              <p:cNvSpPr/>
              <p:nvPr/>
            </p:nvSpPr>
            <p:spPr>
              <a:xfrm>
                <a:off x="4550013" y="2141534"/>
                <a:ext cx="44100" cy="4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89"/>
              </a:p>
            </p:txBody>
          </p:sp>
        </p:grp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E9C782C8-47C8-B28D-503A-E3492E508523}"/>
                </a:ext>
              </a:extLst>
            </p:cNvPr>
            <p:cNvSpPr/>
            <p:nvPr/>
          </p:nvSpPr>
          <p:spPr>
            <a:xfrm>
              <a:off x="2174224" y="1333150"/>
              <a:ext cx="7843519" cy="4474946"/>
            </a:xfrm>
            <a:prstGeom prst="roundRect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6150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3B7F452-47DF-9651-EAC8-BBD35D1B3855}"/>
              </a:ext>
            </a:extLst>
          </p:cNvPr>
          <p:cNvSpPr txBox="1"/>
          <p:nvPr/>
        </p:nvSpPr>
        <p:spPr>
          <a:xfrm>
            <a:off x="967214" y="5804449"/>
            <a:ext cx="43468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solidFill>
                  <a:srgbClr val="0070C0"/>
                </a:solidFill>
                <a:latin typeface="+mn-ea"/>
                <a:ea typeface="+mn-ea"/>
              </a:rPr>
              <a:t>승자 </a:t>
            </a:r>
            <a:r>
              <a:rPr lang="en-US" altLang="ko-KR" sz="3000" b="1" dirty="0">
                <a:solidFill>
                  <a:srgbClr val="0070C0"/>
                </a:solidFill>
                <a:latin typeface="+mn-ea"/>
                <a:ea typeface="+mn-ea"/>
              </a:rPr>
              <a:t>: </a:t>
            </a:r>
            <a:r>
              <a:rPr lang="ko-KR" altLang="en-US" sz="3000" b="1" dirty="0">
                <a:solidFill>
                  <a:srgbClr val="0070C0"/>
                </a:solidFill>
                <a:latin typeface="+mn-ea"/>
                <a:ea typeface="+mn-ea"/>
              </a:rPr>
              <a:t>개미</a:t>
            </a:r>
            <a:endParaRPr lang="en-US" altLang="ko-KR" sz="3000" b="1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A0ED3E-E982-ED91-F206-69BAE391A3EF}"/>
              </a:ext>
            </a:extLst>
          </p:cNvPr>
          <p:cNvSpPr txBox="1"/>
          <p:nvPr/>
        </p:nvSpPr>
        <p:spPr>
          <a:xfrm>
            <a:off x="6937082" y="5804449"/>
            <a:ext cx="43468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solidFill>
                  <a:srgbClr val="0070C0"/>
                </a:solidFill>
                <a:latin typeface="+mn-ea"/>
                <a:ea typeface="+mn-ea"/>
              </a:rPr>
              <a:t>승자 </a:t>
            </a:r>
            <a:r>
              <a:rPr lang="en-US" altLang="ko-KR" sz="3000" b="1" dirty="0">
                <a:solidFill>
                  <a:srgbClr val="0070C0"/>
                </a:solidFill>
                <a:latin typeface="+mn-ea"/>
                <a:ea typeface="+mn-ea"/>
              </a:rPr>
              <a:t>: </a:t>
            </a:r>
            <a:r>
              <a:rPr lang="ko-KR" altLang="en-US" sz="3000" b="1" dirty="0">
                <a:solidFill>
                  <a:srgbClr val="0070C0"/>
                </a:solidFill>
                <a:latin typeface="+mn-ea"/>
                <a:ea typeface="+mn-ea"/>
              </a:rPr>
              <a:t>벌</a:t>
            </a:r>
            <a:endParaRPr lang="en-US" altLang="ko-KR" sz="3000" b="1" dirty="0">
              <a:solidFill>
                <a:srgbClr val="0070C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3536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70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2CCDB5-E05E-6CA5-1B33-E9FE46C9E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1">
            <a:extLst>
              <a:ext uri="{FF2B5EF4-FFF2-40B4-BE49-F238E27FC236}">
                <a16:creationId xmlns:a16="http://schemas.microsoft.com/office/drawing/2014/main" id="{6C8D00FC-D034-4A55-717B-B979462AD774}"/>
              </a:ext>
            </a:extLst>
          </p:cNvPr>
          <p:cNvSpPr/>
          <p:nvPr/>
        </p:nvSpPr>
        <p:spPr>
          <a:xfrm>
            <a:off x="179150" y="189000"/>
            <a:ext cx="11880000" cy="6480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8F1726-0EFE-7522-45C5-FD90C6B3BA72}"/>
              </a:ext>
            </a:extLst>
          </p:cNvPr>
          <p:cNvSpPr txBox="1"/>
          <p:nvPr/>
        </p:nvSpPr>
        <p:spPr>
          <a:xfrm>
            <a:off x="179150" y="189000"/>
            <a:ext cx="3844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Player1 - Bee</a:t>
            </a:r>
            <a:endParaRPr lang="ko-KR" altLang="en-US" sz="40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" name="그림 4" descr="픽셀, 그래픽, 만화 영화, 스크린샷이(가) 표시된 사진&#10;&#10;자동 생성된 설명">
            <a:extLst>
              <a:ext uri="{FF2B5EF4-FFF2-40B4-BE49-F238E27FC236}">
                <a16:creationId xmlns:a16="http://schemas.microsoft.com/office/drawing/2014/main" id="{4E2A3632-36F9-7780-39DC-867F8D3D4DB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00" t="22345" r="43750" b="2187"/>
          <a:stretch/>
        </p:blipFill>
        <p:spPr>
          <a:xfrm>
            <a:off x="1477711" y="2052617"/>
            <a:ext cx="2139884" cy="2733391"/>
          </a:xfrm>
          <a:prstGeom prst="rect">
            <a:avLst/>
          </a:prstGeom>
        </p:spPr>
      </p:pic>
      <p:pic>
        <p:nvPicPr>
          <p:cNvPr id="4" name="벌 스킬 시연영상">
            <a:hlinkClick r:id="" action="ppaction://media"/>
            <a:extLst>
              <a:ext uri="{FF2B5EF4-FFF2-40B4-BE49-F238E27FC236}">
                <a16:creationId xmlns:a16="http://schemas.microsoft.com/office/drawing/2014/main" id="{8674FBBC-554B-512D-EB25-04D35F9FD070}"/>
              </a:ext>
            </a:extLst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78448" y="1259312"/>
            <a:ext cx="5400000" cy="432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EEF2A5-0B1A-B1A0-A349-32393BA4E0E3}"/>
              </a:ext>
            </a:extLst>
          </p:cNvPr>
          <p:cNvSpPr txBox="1"/>
          <p:nvPr/>
        </p:nvSpPr>
        <p:spPr>
          <a:xfrm>
            <a:off x="7701969" y="619887"/>
            <a:ext cx="29529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solidFill>
                  <a:srgbClr val="6150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벌 집중탐구</a:t>
            </a:r>
          </a:p>
        </p:txBody>
      </p:sp>
    </p:spTree>
    <p:extLst>
      <p:ext uri="{BB962C8B-B14F-4D97-AF65-F5344CB8AC3E}">
        <p14:creationId xmlns:p14="http://schemas.microsoft.com/office/powerpoint/2010/main" val="341819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E6D34-FFA2-370E-9E5E-84B4CF7E8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그림 207">
            <a:extLst>
              <a:ext uri="{FF2B5EF4-FFF2-40B4-BE49-F238E27FC236}">
                <a16:creationId xmlns:a16="http://schemas.microsoft.com/office/drawing/2014/main" id="{34D8C392-1C7D-E60A-12AB-067BBBA9C1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41" t="3931"/>
          <a:stretch/>
        </p:blipFill>
        <p:spPr>
          <a:xfrm>
            <a:off x="0" y="0"/>
            <a:ext cx="11857878" cy="582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063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70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FB00DD-6654-CA11-6BAB-B6F40677A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1">
            <a:extLst>
              <a:ext uri="{FF2B5EF4-FFF2-40B4-BE49-F238E27FC236}">
                <a16:creationId xmlns:a16="http://schemas.microsoft.com/office/drawing/2014/main" id="{9DC8B95A-D153-E8DC-8898-48A0D95ED7DE}"/>
              </a:ext>
            </a:extLst>
          </p:cNvPr>
          <p:cNvSpPr/>
          <p:nvPr/>
        </p:nvSpPr>
        <p:spPr>
          <a:xfrm>
            <a:off x="179150" y="189000"/>
            <a:ext cx="11880000" cy="6480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CBBEF5-DB4F-940B-B179-B13A796A228C}"/>
              </a:ext>
            </a:extLst>
          </p:cNvPr>
          <p:cNvSpPr txBox="1"/>
          <p:nvPr/>
        </p:nvSpPr>
        <p:spPr>
          <a:xfrm>
            <a:off x="179150" y="189000"/>
            <a:ext cx="3844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Player2 - Ant</a:t>
            </a:r>
            <a:endParaRPr lang="ko-KR" altLang="en-US" sz="40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 descr="블랙, 픽셀이(가) 표시된 사진&#10;&#10;자동 생성된 설명">
            <a:extLst>
              <a:ext uri="{FF2B5EF4-FFF2-40B4-BE49-F238E27FC236}">
                <a16:creationId xmlns:a16="http://schemas.microsoft.com/office/drawing/2014/main" id="{30A5B136-E861-7126-DCA2-A10A3881CDF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520" t="8912" r="7175"/>
          <a:stretch/>
        </p:blipFill>
        <p:spPr>
          <a:xfrm>
            <a:off x="1477711" y="2084705"/>
            <a:ext cx="2545649" cy="2830830"/>
          </a:xfrm>
          <a:prstGeom prst="rect">
            <a:avLst/>
          </a:prstGeom>
        </p:spPr>
      </p:pic>
      <p:pic>
        <p:nvPicPr>
          <p:cNvPr id="4" name="개미 스킬 시연영상">
            <a:hlinkClick r:id="" action="ppaction://media"/>
            <a:extLst>
              <a:ext uri="{FF2B5EF4-FFF2-40B4-BE49-F238E27FC236}">
                <a16:creationId xmlns:a16="http://schemas.microsoft.com/office/drawing/2014/main" id="{0D2399EE-D01A-25F1-FFFE-97EEBC8DD261}"/>
              </a:ext>
            </a:extLst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54819" y="1279345"/>
            <a:ext cx="5400000" cy="432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75E960-E330-D8ED-2F2B-840F204C290C}"/>
              </a:ext>
            </a:extLst>
          </p:cNvPr>
          <p:cNvSpPr txBox="1"/>
          <p:nvPr/>
        </p:nvSpPr>
        <p:spPr>
          <a:xfrm>
            <a:off x="7678340" y="624527"/>
            <a:ext cx="29529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solidFill>
                  <a:srgbClr val="6150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개미 집중탐구</a:t>
            </a:r>
          </a:p>
        </p:txBody>
      </p:sp>
    </p:spTree>
    <p:extLst>
      <p:ext uri="{BB962C8B-B14F-4D97-AF65-F5344CB8AC3E}">
        <p14:creationId xmlns:p14="http://schemas.microsoft.com/office/powerpoint/2010/main" val="192098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AD78D-C657-E44D-4811-B4DB4BDF0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07ABA75C-D3D0-E3CB-B092-DEC5E818C4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54" t="3948"/>
          <a:stretch/>
        </p:blipFill>
        <p:spPr>
          <a:xfrm>
            <a:off x="0" y="-1"/>
            <a:ext cx="11856334" cy="582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17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그림 151" descr="스크린샷, 텍스트, 번호, 폰트이(가) 표시된 사진&#10;&#10;자동 생성된 설명">
            <a:extLst>
              <a:ext uri="{FF2B5EF4-FFF2-40B4-BE49-F238E27FC236}">
                <a16:creationId xmlns:a16="http://schemas.microsoft.com/office/drawing/2014/main" id="{2840A178-D48A-D003-CD64-E44DB6C631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39" t="1" r="-299" b="-1028"/>
          <a:stretch/>
        </p:blipFill>
        <p:spPr>
          <a:xfrm>
            <a:off x="221623" y="436509"/>
            <a:ext cx="11748754" cy="598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68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19CDBEB0-35C6-BB40-484A-F44359936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36" y="2"/>
            <a:ext cx="3220999" cy="198582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963ECD43-B431-BAA3-C3B8-60805D76BE07}"/>
              </a:ext>
            </a:extLst>
          </p:cNvPr>
          <p:cNvGrpSpPr/>
          <p:nvPr/>
        </p:nvGrpSpPr>
        <p:grpSpPr>
          <a:xfrm>
            <a:off x="519026" y="1827713"/>
            <a:ext cx="11153948" cy="3966497"/>
            <a:chOff x="451413" y="2065520"/>
            <a:chExt cx="11153948" cy="3966497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0DE38F0-499E-8956-4CA3-73E1FDA2BF11}"/>
                </a:ext>
              </a:extLst>
            </p:cNvPr>
            <p:cNvGrpSpPr/>
            <p:nvPr/>
          </p:nvGrpSpPr>
          <p:grpSpPr>
            <a:xfrm>
              <a:off x="1139417" y="2065520"/>
              <a:ext cx="9800390" cy="557835"/>
              <a:chOff x="1122680" y="2127830"/>
              <a:chExt cx="9800390" cy="55783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28346DC-6583-3213-6D4A-8F6330F4B51A}"/>
                  </a:ext>
                </a:extLst>
              </p:cNvPr>
              <p:cNvSpPr txBox="1"/>
              <p:nvPr/>
            </p:nvSpPr>
            <p:spPr>
              <a:xfrm>
                <a:off x="1354373" y="2127830"/>
                <a:ext cx="64099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000" b="1" dirty="0"/>
                  <a:t>01</a:t>
                </a:r>
                <a:endParaRPr lang="ko-KR" altLang="en-US" sz="3000" b="1" dirty="0"/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CEC8DE64-290C-2550-2CCC-93FFAF5576D9}"/>
                  </a:ext>
                </a:extLst>
              </p:cNvPr>
              <p:cNvCxnSpPr/>
              <p:nvPr/>
            </p:nvCxnSpPr>
            <p:spPr>
              <a:xfrm>
                <a:off x="1122680" y="2685665"/>
                <a:ext cx="110236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369874-E60A-4A1B-CE26-2307CB54C7CD}"/>
                  </a:ext>
                </a:extLst>
              </p:cNvPr>
              <p:cNvSpPr txBox="1"/>
              <p:nvPr/>
            </p:nvSpPr>
            <p:spPr>
              <a:xfrm>
                <a:off x="4334714" y="2127830"/>
                <a:ext cx="64099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000" b="1" dirty="0"/>
                  <a:t>02</a:t>
                </a:r>
                <a:endParaRPr lang="ko-KR" altLang="en-US" sz="3000" b="1" dirty="0"/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10CD9CD0-0959-7717-78C0-E6B3595C0235}"/>
                  </a:ext>
                </a:extLst>
              </p:cNvPr>
              <p:cNvCxnSpPr/>
              <p:nvPr/>
            </p:nvCxnSpPr>
            <p:spPr>
              <a:xfrm>
                <a:off x="4104034" y="2681828"/>
                <a:ext cx="110236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973F00-5FA0-FB2D-4C5B-A1CFA68236CF}"/>
                  </a:ext>
                </a:extLst>
              </p:cNvPr>
              <p:cNvSpPr txBox="1"/>
              <p:nvPr/>
            </p:nvSpPr>
            <p:spPr>
              <a:xfrm>
                <a:off x="7300537" y="2127830"/>
                <a:ext cx="64099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000" b="1" dirty="0"/>
                  <a:t>03</a:t>
                </a:r>
                <a:endParaRPr lang="ko-KR" altLang="en-US" sz="3000" b="1" dirty="0"/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0C3BB321-798D-F20E-C816-200E9A0AF9FB}"/>
                  </a:ext>
                </a:extLst>
              </p:cNvPr>
              <p:cNvCxnSpPr/>
              <p:nvPr/>
            </p:nvCxnSpPr>
            <p:spPr>
              <a:xfrm>
                <a:off x="7085749" y="2685665"/>
                <a:ext cx="110236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A83F95B-074F-2014-7905-B751687F9739}"/>
                  </a:ext>
                </a:extLst>
              </p:cNvPr>
              <p:cNvSpPr txBox="1"/>
              <p:nvPr/>
            </p:nvSpPr>
            <p:spPr>
              <a:xfrm>
                <a:off x="10051210" y="2127830"/>
                <a:ext cx="64099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000" b="1" dirty="0"/>
                  <a:t>04</a:t>
                </a:r>
                <a:endParaRPr lang="ko-KR" altLang="en-US" sz="3000" b="1" dirty="0"/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445E7272-9B91-CED0-5794-3B4ACF8869E6}"/>
                  </a:ext>
                </a:extLst>
              </p:cNvPr>
              <p:cNvCxnSpPr/>
              <p:nvPr/>
            </p:nvCxnSpPr>
            <p:spPr>
              <a:xfrm>
                <a:off x="9820710" y="2685665"/>
                <a:ext cx="110236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829CAD-F4A8-FFB3-40ED-71D172A20BA5}"/>
                </a:ext>
              </a:extLst>
            </p:cNvPr>
            <p:cNvSpPr txBox="1"/>
            <p:nvPr/>
          </p:nvSpPr>
          <p:spPr>
            <a:xfrm>
              <a:off x="451413" y="2785166"/>
              <a:ext cx="2433830" cy="1388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3000" b="1" dirty="0">
                  <a:solidFill>
                    <a:srgbClr val="45A20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함초롬돋움" panose="020B0604000101010101" pitchFamily="50" charset="-127"/>
                </a:rPr>
                <a:t>Bug Fighter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3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함초롬돋움" panose="020B0604000101010101" pitchFamily="50" charset="-127"/>
                </a:rPr>
                <a:t>간략 소개</a:t>
              </a:r>
              <a:endPara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A6828E-2558-B717-14E2-AEACCA3D69BE}"/>
                </a:ext>
              </a:extLst>
            </p:cNvPr>
            <p:cNvSpPr txBox="1"/>
            <p:nvPr/>
          </p:nvSpPr>
          <p:spPr>
            <a:xfrm>
              <a:off x="864923" y="4191000"/>
              <a:ext cx="1606810" cy="1225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함초롬돋움" panose="020B0604000101010101" pitchFamily="50" charset="-127"/>
                </a:rPr>
                <a:t>게임 개요</a:t>
              </a:r>
              <a:endPara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함초롬돋움" panose="020B0604000101010101" pitchFamily="50" charset="-127"/>
                </a:rPr>
                <a:t>스토리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11A6A0-36A9-49DE-2741-8ECED3E03E1D}"/>
                </a:ext>
              </a:extLst>
            </p:cNvPr>
            <p:cNvSpPr txBox="1"/>
            <p:nvPr/>
          </p:nvSpPr>
          <p:spPr>
            <a:xfrm>
              <a:off x="3637345" y="4191000"/>
              <a:ext cx="2069210" cy="1225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함초롬돋움" panose="020B0604000101010101" pitchFamily="50" charset="-127"/>
                </a:rPr>
                <a:t>메커니즘</a:t>
              </a:r>
              <a:endPara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함초롬돋움" panose="020B0604000101010101" pitchFamily="50" charset="-127"/>
                </a:rPr>
                <a:t>좌표 이동</a:t>
              </a:r>
              <a:endPara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C702C4E-9E3B-E088-3911-B302838D0D4C}"/>
                </a:ext>
              </a:extLst>
            </p:cNvPr>
            <p:cNvSpPr txBox="1"/>
            <p:nvPr/>
          </p:nvSpPr>
          <p:spPr>
            <a:xfrm>
              <a:off x="6721579" y="4191000"/>
              <a:ext cx="1864173" cy="1841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함초롬돋움" panose="020B0604000101010101" pitchFamily="50" charset="-127"/>
                </a:rPr>
                <a:t>UI </a:t>
              </a:r>
              <a:r>
                <a:rPr lang="ko-KR" altLang="en-US" sz="2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함초롬돋움" panose="020B0604000101010101" pitchFamily="50" charset="-127"/>
                </a:rPr>
                <a:t>구성</a:t>
              </a:r>
              <a:endPara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함초롬돋움" panose="020B0604000101010101" pitchFamily="50" charset="-127"/>
                </a:rPr>
                <a:t>캐릭터 소개</a:t>
              </a:r>
              <a:endPara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b="1" dirty="0">
                  <a:solidFill>
                    <a:srgbClr val="45A20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함초롬돋움" panose="020B0604000101010101" pitchFamily="50" charset="-127"/>
                </a:rPr>
                <a:t>Let’s Fight!</a:t>
              </a:r>
              <a:endParaRPr lang="ko-KR" altLang="en-US" sz="2000" b="1" dirty="0">
                <a:solidFill>
                  <a:srgbClr val="45A20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7BFB14-3A60-63FB-BD8F-A437F54EF5F7}"/>
                </a:ext>
              </a:extLst>
            </p:cNvPr>
            <p:cNvSpPr txBox="1"/>
            <p:nvPr/>
          </p:nvSpPr>
          <p:spPr>
            <a:xfrm>
              <a:off x="9519611" y="4191000"/>
              <a:ext cx="1737670" cy="1223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함초롬돋움" panose="020B0604000101010101" pitchFamily="50" charset="-127"/>
                </a:rPr>
                <a:t>개발 여정</a:t>
              </a:r>
              <a:endPara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함초롬돋움" panose="020B0604000101010101" pitchFamily="50" charset="-127"/>
                </a:rPr>
                <a:t>팀원 직종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CFF938-E8E3-67ED-1DB5-27EFA11988CF}"/>
                </a:ext>
              </a:extLst>
            </p:cNvPr>
            <p:cNvSpPr txBox="1"/>
            <p:nvPr/>
          </p:nvSpPr>
          <p:spPr>
            <a:xfrm>
              <a:off x="3455035" y="2785166"/>
              <a:ext cx="2433830" cy="1388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3000" b="1" dirty="0">
                  <a:solidFill>
                    <a:srgbClr val="45A20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함초롬돋움" panose="020B0604000101010101" pitchFamily="50" charset="-127"/>
                </a:rPr>
                <a:t>Bug Fighter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3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함초롬돋움" panose="020B0604000101010101" pitchFamily="50" charset="-127"/>
                </a:rPr>
                <a:t>개발분석</a:t>
              </a:r>
              <a:endPara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B93AB78-05DD-F070-3243-D06724C63B6C}"/>
                </a:ext>
              </a:extLst>
            </p:cNvPr>
            <p:cNvSpPr txBox="1"/>
            <p:nvPr/>
          </p:nvSpPr>
          <p:spPr>
            <a:xfrm>
              <a:off x="6420858" y="2785165"/>
              <a:ext cx="2433830" cy="1388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3000" b="1" dirty="0">
                  <a:solidFill>
                    <a:srgbClr val="45A20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함초롬돋움" panose="020B0604000101010101" pitchFamily="50" charset="-127"/>
                </a:rPr>
                <a:t>Bug Fighter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3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함초롬돋움" panose="020B0604000101010101" pitchFamily="50" charset="-127"/>
                </a:rPr>
                <a:t>간략 소개</a:t>
              </a:r>
              <a:endPara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DB4F1F-A9B6-1480-F985-FD6355D1AE48}"/>
                </a:ext>
              </a:extLst>
            </p:cNvPr>
            <p:cNvSpPr txBox="1"/>
            <p:nvPr/>
          </p:nvSpPr>
          <p:spPr>
            <a:xfrm>
              <a:off x="9171531" y="2785165"/>
              <a:ext cx="2433830" cy="1388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3000" b="1" dirty="0">
                  <a:solidFill>
                    <a:srgbClr val="45A20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함초롬돋움" panose="020B0604000101010101" pitchFamily="50" charset="-127"/>
                </a:rPr>
                <a:t>Bug Fighter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3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함초롬돋움" panose="020B0604000101010101" pitchFamily="50" charset="-127"/>
                </a:rPr>
                <a:t>개발과정</a:t>
              </a:r>
              <a:endPara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21" name="Google Shape;7567;p90">
            <a:extLst>
              <a:ext uri="{FF2B5EF4-FFF2-40B4-BE49-F238E27FC236}">
                <a16:creationId xmlns:a16="http://schemas.microsoft.com/office/drawing/2014/main" id="{30DC39B0-E5FC-0440-CFEA-3EA3EE3872A9}"/>
              </a:ext>
            </a:extLst>
          </p:cNvPr>
          <p:cNvGrpSpPr/>
          <p:nvPr/>
        </p:nvGrpSpPr>
        <p:grpSpPr>
          <a:xfrm>
            <a:off x="9730469" y="186077"/>
            <a:ext cx="1451180" cy="913519"/>
            <a:chOff x="-19394199" y="3333787"/>
            <a:chExt cx="305625" cy="304649"/>
          </a:xfr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22" name="Google Shape;7568;p90">
              <a:extLst>
                <a:ext uri="{FF2B5EF4-FFF2-40B4-BE49-F238E27FC236}">
                  <a16:creationId xmlns:a16="http://schemas.microsoft.com/office/drawing/2014/main" id="{3C3BC141-8379-4B7F-DDEF-C46925BC1DD0}"/>
                </a:ext>
              </a:extLst>
            </p:cNvPr>
            <p:cNvSpPr/>
            <p:nvPr/>
          </p:nvSpPr>
          <p:spPr>
            <a:xfrm>
              <a:off x="-19206750" y="3495836"/>
              <a:ext cx="82725" cy="18150"/>
            </a:xfrm>
            <a:custGeom>
              <a:avLst/>
              <a:gdLst/>
              <a:ahLst/>
              <a:cxnLst/>
              <a:rect l="l" t="t" r="r" b="b"/>
              <a:pathLst>
                <a:path w="3309" h="726" extrusionOk="0">
                  <a:moveTo>
                    <a:pt x="1" y="1"/>
                  </a:moveTo>
                  <a:cubicBezTo>
                    <a:pt x="158" y="190"/>
                    <a:pt x="284" y="442"/>
                    <a:pt x="316" y="725"/>
                  </a:cubicBezTo>
                  <a:lnTo>
                    <a:pt x="2836" y="725"/>
                  </a:lnTo>
                  <a:cubicBezTo>
                    <a:pt x="3309" y="725"/>
                    <a:pt x="3309" y="1"/>
                    <a:pt x="28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23" name="Google Shape;7569;p90">
              <a:extLst>
                <a:ext uri="{FF2B5EF4-FFF2-40B4-BE49-F238E27FC236}">
                  <a16:creationId xmlns:a16="http://schemas.microsoft.com/office/drawing/2014/main" id="{D8757D5A-7989-894E-7D6A-BBD920DBAA49}"/>
                </a:ext>
              </a:extLst>
            </p:cNvPr>
            <p:cNvSpPr/>
            <p:nvPr/>
          </p:nvSpPr>
          <p:spPr>
            <a:xfrm>
              <a:off x="-19205950" y="3532861"/>
              <a:ext cx="64600" cy="17350"/>
            </a:xfrm>
            <a:custGeom>
              <a:avLst/>
              <a:gdLst/>
              <a:ahLst/>
              <a:cxnLst/>
              <a:rect l="l" t="t" r="r" b="b"/>
              <a:pathLst>
                <a:path w="2584" h="694" extrusionOk="0">
                  <a:moveTo>
                    <a:pt x="315" y="0"/>
                  </a:moveTo>
                  <a:cubicBezTo>
                    <a:pt x="252" y="252"/>
                    <a:pt x="126" y="504"/>
                    <a:pt x="0" y="693"/>
                  </a:cubicBezTo>
                  <a:lnTo>
                    <a:pt x="2111" y="693"/>
                  </a:lnTo>
                  <a:cubicBezTo>
                    <a:pt x="2583" y="693"/>
                    <a:pt x="2583" y="0"/>
                    <a:pt x="21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24" name="Google Shape;7570;p90">
              <a:extLst>
                <a:ext uri="{FF2B5EF4-FFF2-40B4-BE49-F238E27FC236}">
                  <a16:creationId xmlns:a16="http://schemas.microsoft.com/office/drawing/2014/main" id="{9613D053-2467-79CB-95A2-8EAE967D10A0}"/>
                </a:ext>
              </a:extLst>
            </p:cNvPr>
            <p:cNvSpPr/>
            <p:nvPr/>
          </p:nvSpPr>
          <p:spPr>
            <a:xfrm>
              <a:off x="-19323325" y="3568311"/>
              <a:ext cx="163850" cy="17350"/>
            </a:xfrm>
            <a:custGeom>
              <a:avLst/>
              <a:gdLst/>
              <a:ahLst/>
              <a:cxnLst/>
              <a:rect l="l" t="t" r="r" b="b"/>
              <a:pathLst>
                <a:path w="6554" h="694" extrusionOk="0">
                  <a:moveTo>
                    <a:pt x="379" y="0"/>
                  </a:moveTo>
                  <a:cubicBezTo>
                    <a:pt x="221" y="0"/>
                    <a:pt x="95" y="95"/>
                    <a:pt x="32" y="252"/>
                  </a:cubicBezTo>
                  <a:cubicBezTo>
                    <a:pt x="1" y="410"/>
                    <a:pt x="95" y="693"/>
                    <a:pt x="379" y="693"/>
                  </a:cubicBezTo>
                  <a:lnTo>
                    <a:pt x="6081" y="693"/>
                  </a:lnTo>
                  <a:cubicBezTo>
                    <a:pt x="6554" y="693"/>
                    <a:pt x="6554" y="0"/>
                    <a:pt x="60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25" name="Google Shape;7571;p90">
              <a:extLst>
                <a:ext uri="{FF2B5EF4-FFF2-40B4-BE49-F238E27FC236}">
                  <a16:creationId xmlns:a16="http://schemas.microsoft.com/office/drawing/2014/main" id="{49D91B9E-70DC-0D41-F770-70F2AC083738}"/>
                </a:ext>
              </a:extLst>
            </p:cNvPr>
            <p:cNvSpPr/>
            <p:nvPr/>
          </p:nvSpPr>
          <p:spPr>
            <a:xfrm>
              <a:off x="-19343000" y="3460386"/>
              <a:ext cx="201650" cy="18150"/>
            </a:xfrm>
            <a:custGeom>
              <a:avLst/>
              <a:gdLst/>
              <a:ahLst/>
              <a:cxnLst/>
              <a:rect l="l" t="t" r="r" b="b"/>
              <a:pathLst>
                <a:path w="8066" h="726" extrusionOk="0">
                  <a:moveTo>
                    <a:pt x="473" y="1"/>
                  </a:moveTo>
                  <a:cubicBezTo>
                    <a:pt x="0" y="1"/>
                    <a:pt x="0" y="726"/>
                    <a:pt x="473" y="726"/>
                  </a:cubicBezTo>
                  <a:lnTo>
                    <a:pt x="7593" y="726"/>
                  </a:lnTo>
                  <a:cubicBezTo>
                    <a:pt x="8065" y="726"/>
                    <a:pt x="8065" y="1"/>
                    <a:pt x="75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26" name="Google Shape;7572;p90">
              <a:extLst>
                <a:ext uri="{FF2B5EF4-FFF2-40B4-BE49-F238E27FC236}">
                  <a16:creationId xmlns:a16="http://schemas.microsoft.com/office/drawing/2014/main" id="{E9EE94F2-45BC-3AAC-7608-8A4C7E1CC925}"/>
                </a:ext>
              </a:extLst>
            </p:cNvPr>
            <p:cNvSpPr/>
            <p:nvPr/>
          </p:nvSpPr>
          <p:spPr>
            <a:xfrm>
              <a:off x="-19361125" y="3495836"/>
              <a:ext cx="82725" cy="18150"/>
            </a:xfrm>
            <a:custGeom>
              <a:avLst/>
              <a:gdLst/>
              <a:ahLst/>
              <a:cxnLst/>
              <a:rect l="l" t="t" r="r" b="b"/>
              <a:pathLst>
                <a:path w="3309" h="726" extrusionOk="0">
                  <a:moveTo>
                    <a:pt x="473" y="1"/>
                  </a:moveTo>
                  <a:cubicBezTo>
                    <a:pt x="1" y="1"/>
                    <a:pt x="1" y="725"/>
                    <a:pt x="473" y="725"/>
                  </a:cubicBezTo>
                  <a:lnTo>
                    <a:pt x="2994" y="725"/>
                  </a:lnTo>
                  <a:cubicBezTo>
                    <a:pt x="3025" y="473"/>
                    <a:pt x="3151" y="253"/>
                    <a:pt x="33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27" name="Google Shape;7573;p90">
              <a:extLst>
                <a:ext uri="{FF2B5EF4-FFF2-40B4-BE49-F238E27FC236}">
                  <a16:creationId xmlns:a16="http://schemas.microsoft.com/office/drawing/2014/main" id="{2B1A9E4E-35C3-7767-58CE-CFEE6C67A116}"/>
                </a:ext>
              </a:extLst>
            </p:cNvPr>
            <p:cNvSpPr/>
            <p:nvPr/>
          </p:nvSpPr>
          <p:spPr>
            <a:xfrm>
              <a:off x="-19305200" y="3603736"/>
              <a:ext cx="124475" cy="34700"/>
            </a:xfrm>
            <a:custGeom>
              <a:avLst/>
              <a:gdLst/>
              <a:ahLst/>
              <a:cxnLst/>
              <a:rect l="l" t="t" r="r" b="b"/>
              <a:pathLst>
                <a:path w="4979" h="1388" extrusionOk="0">
                  <a:moveTo>
                    <a:pt x="95" y="1"/>
                  </a:moveTo>
                  <a:cubicBezTo>
                    <a:pt x="63" y="95"/>
                    <a:pt x="0" y="221"/>
                    <a:pt x="0" y="347"/>
                  </a:cubicBezTo>
                  <a:cubicBezTo>
                    <a:pt x="0" y="946"/>
                    <a:pt x="473" y="1387"/>
                    <a:pt x="1072" y="1387"/>
                  </a:cubicBezTo>
                  <a:lnTo>
                    <a:pt x="3907" y="1387"/>
                  </a:lnTo>
                  <a:cubicBezTo>
                    <a:pt x="4506" y="1387"/>
                    <a:pt x="4978" y="946"/>
                    <a:pt x="4978" y="347"/>
                  </a:cubicBezTo>
                  <a:cubicBezTo>
                    <a:pt x="4978" y="221"/>
                    <a:pt x="4947" y="95"/>
                    <a:pt x="48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28" name="Google Shape;7574;p90">
              <a:extLst>
                <a:ext uri="{FF2B5EF4-FFF2-40B4-BE49-F238E27FC236}">
                  <a16:creationId xmlns:a16="http://schemas.microsoft.com/office/drawing/2014/main" id="{C56B1688-95AB-9B95-417B-621843198E5A}"/>
                </a:ext>
              </a:extLst>
            </p:cNvPr>
            <p:cNvSpPr/>
            <p:nvPr/>
          </p:nvSpPr>
          <p:spPr>
            <a:xfrm>
              <a:off x="-19269750" y="3495837"/>
              <a:ext cx="54350" cy="53575"/>
            </a:xfrm>
            <a:custGeom>
              <a:avLst/>
              <a:gdLst/>
              <a:ahLst/>
              <a:cxnLst/>
              <a:rect l="l" t="t" r="r" b="b"/>
              <a:pathLst>
                <a:path w="2174" h="2143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1670" y="2143"/>
                    <a:pt x="2142" y="1670"/>
                    <a:pt x="2142" y="1072"/>
                  </a:cubicBezTo>
                  <a:cubicBezTo>
                    <a:pt x="2174" y="536"/>
                    <a:pt x="1670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29" name="Google Shape;7575;p90">
              <a:extLst>
                <a:ext uri="{FF2B5EF4-FFF2-40B4-BE49-F238E27FC236}">
                  <a16:creationId xmlns:a16="http://schemas.microsoft.com/office/drawing/2014/main" id="{C7952B4A-6679-C35E-5C20-E81A44A36AC5}"/>
                </a:ext>
              </a:extLst>
            </p:cNvPr>
            <p:cNvSpPr/>
            <p:nvPr/>
          </p:nvSpPr>
          <p:spPr>
            <a:xfrm>
              <a:off x="-19394199" y="3333787"/>
              <a:ext cx="305625" cy="107725"/>
            </a:xfrm>
            <a:custGeom>
              <a:avLst/>
              <a:gdLst/>
              <a:ahLst/>
              <a:cxnLst/>
              <a:rect l="l" t="t" r="r" b="b"/>
              <a:pathLst>
                <a:path w="12225" h="4309" extrusionOk="0">
                  <a:moveTo>
                    <a:pt x="8916" y="1"/>
                  </a:moveTo>
                  <a:cubicBezTo>
                    <a:pt x="8830" y="1"/>
                    <a:pt x="8743" y="40"/>
                    <a:pt x="8664" y="119"/>
                  </a:cubicBezTo>
                  <a:cubicBezTo>
                    <a:pt x="8507" y="276"/>
                    <a:pt x="8507" y="465"/>
                    <a:pt x="8664" y="623"/>
                  </a:cubicBezTo>
                  <a:lnTo>
                    <a:pt x="9483" y="1442"/>
                  </a:lnTo>
                  <a:lnTo>
                    <a:pt x="347" y="1442"/>
                  </a:lnTo>
                  <a:cubicBezTo>
                    <a:pt x="158" y="1442"/>
                    <a:pt x="0" y="1599"/>
                    <a:pt x="0" y="1820"/>
                  </a:cubicBezTo>
                  <a:cubicBezTo>
                    <a:pt x="0" y="2009"/>
                    <a:pt x="158" y="2166"/>
                    <a:pt x="347" y="2166"/>
                  </a:cubicBezTo>
                  <a:lnTo>
                    <a:pt x="1639" y="2166"/>
                  </a:lnTo>
                  <a:lnTo>
                    <a:pt x="819" y="2986"/>
                  </a:lnTo>
                  <a:cubicBezTo>
                    <a:pt x="662" y="3143"/>
                    <a:pt x="662" y="3332"/>
                    <a:pt x="819" y="3490"/>
                  </a:cubicBezTo>
                  <a:cubicBezTo>
                    <a:pt x="898" y="3568"/>
                    <a:pt x="985" y="3608"/>
                    <a:pt x="1072" y="3608"/>
                  </a:cubicBezTo>
                  <a:cubicBezTo>
                    <a:pt x="1158" y="3608"/>
                    <a:pt x="1245" y="3568"/>
                    <a:pt x="1324" y="3490"/>
                  </a:cubicBezTo>
                  <a:lnTo>
                    <a:pt x="2678" y="2166"/>
                  </a:lnTo>
                  <a:lnTo>
                    <a:pt x="5734" y="2166"/>
                  </a:lnTo>
                  <a:lnTo>
                    <a:pt x="5734" y="2923"/>
                  </a:lnTo>
                  <a:lnTo>
                    <a:pt x="3970" y="2923"/>
                  </a:lnTo>
                  <a:cubicBezTo>
                    <a:pt x="3371" y="2923"/>
                    <a:pt x="2899" y="3395"/>
                    <a:pt x="2899" y="3962"/>
                  </a:cubicBezTo>
                  <a:cubicBezTo>
                    <a:pt x="2899" y="4088"/>
                    <a:pt x="2930" y="4214"/>
                    <a:pt x="2993" y="4309"/>
                  </a:cubicBezTo>
                  <a:lnTo>
                    <a:pt x="9294" y="4309"/>
                  </a:lnTo>
                  <a:cubicBezTo>
                    <a:pt x="9326" y="4214"/>
                    <a:pt x="9357" y="4088"/>
                    <a:pt x="9357" y="3962"/>
                  </a:cubicBezTo>
                  <a:cubicBezTo>
                    <a:pt x="9357" y="3395"/>
                    <a:pt x="8885" y="2923"/>
                    <a:pt x="8286" y="2923"/>
                  </a:cubicBezTo>
                  <a:lnTo>
                    <a:pt x="6522" y="2923"/>
                  </a:lnTo>
                  <a:lnTo>
                    <a:pt x="6522" y="2166"/>
                  </a:lnTo>
                  <a:lnTo>
                    <a:pt x="11878" y="2166"/>
                  </a:lnTo>
                  <a:cubicBezTo>
                    <a:pt x="12067" y="2166"/>
                    <a:pt x="12224" y="2009"/>
                    <a:pt x="12224" y="1820"/>
                  </a:cubicBezTo>
                  <a:cubicBezTo>
                    <a:pt x="12224" y="1599"/>
                    <a:pt x="12004" y="1442"/>
                    <a:pt x="11815" y="1442"/>
                  </a:cubicBezTo>
                  <a:lnTo>
                    <a:pt x="10492" y="1442"/>
                  </a:lnTo>
                  <a:lnTo>
                    <a:pt x="9168" y="119"/>
                  </a:lnTo>
                  <a:cubicBezTo>
                    <a:pt x="9090" y="40"/>
                    <a:pt x="9003" y="1"/>
                    <a:pt x="8916" y="1"/>
                  </a:cubicBezTo>
                  <a:close/>
                </a:path>
              </a:pathLst>
            </a:custGeom>
            <a:solidFill>
              <a:srgbClr val="61504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/>
            </a:p>
          </p:txBody>
        </p:sp>
        <p:sp>
          <p:nvSpPr>
            <p:cNvPr id="30" name="Google Shape;7576;p90">
              <a:extLst>
                <a:ext uri="{FF2B5EF4-FFF2-40B4-BE49-F238E27FC236}">
                  <a16:creationId xmlns:a16="http://schemas.microsoft.com/office/drawing/2014/main" id="{BADEC93E-ADFB-4FC2-CBB4-FB3DD74CF59B}"/>
                </a:ext>
              </a:extLst>
            </p:cNvPr>
            <p:cNvSpPr/>
            <p:nvPr/>
          </p:nvSpPr>
          <p:spPr>
            <a:xfrm>
              <a:off x="-19341425" y="3532875"/>
              <a:ext cx="63025" cy="17350"/>
            </a:xfrm>
            <a:custGeom>
              <a:avLst/>
              <a:gdLst/>
              <a:ahLst/>
              <a:cxnLst/>
              <a:rect l="l" t="t" r="r" b="b"/>
              <a:pathLst>
                <a:path w="2521" h="694" extrusionOk="0">
                  <a:moveTo>
                    <a:pt x="410" y="0"/>
                  </a:moveTo>
                  <a:cubicBezTo>
                    <a:pt x="221" y="0"/>
                    <a:pt x="32" y="158"/>
                    <a:pt x="32" y="252"/>
                  </a:cubicBezTo>
                  <a:cubicBezTo>
                    <a:pt x="0" y="410"/>
                    <a:pt x="126" y="693"/>
                    <a:pt x="410" y="693"/>
                  </a:cubicBezTo>
                  <a:lnTo>
                    <a:pt x="2521" y="693"/>
                  </a:lnTo>
                  <a:cubicBezTo>
                    <a:pt x="2363" y="473"/>
                    <a:pt x="2237" y="221"/>
                    <a:pt x="22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63E25A6-8777-DA16-3BA3-8FD46F538B0D}"/>
              </a:ext>
            </a:extLst>
          </p:cNvPr>
          <p:cNvSpPr txBox="1"/>
          <p:nvPr/>
        </p:nvSpPr>
        <p:spPr>
          <a:xfrm>
            <a:off x="-39615" y="112289"/>
            <a:ext cx="24932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61504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Index</a:t>
            </a:r>
            <a:endParaRPr lang="ko-KR" altLang="en-US" sz="6000" b="1" dirty="0">
              <a:solidFill>
                <a:srgbClr val="615046"/>
              </a:solidFill>
              <a:latin typeface="Cambria" panose="02040503050406030204" pitchFamily="18" charset="0"/>
            </a:endParaRPr>
          </a:p>
        </p:txBody>
      </p:sp>
      <p:pic>
        <p:nvPicPr>
          <p:cNvPr id="37" name="그림 36" descr="픽셀, 그래픽, 만화 영화, 스크린샷이(가) 표시된 사진&#10;&#10;자동 생성된 설명">
            <a:extLst>
              <a:ext uri="{FF2B5EF4-FFF2-40B4-BE49-F238E27FC236}">
                <a16:creationId xmlns:a16="http://schemas.microsoft.com/office/drawing/2014/main" id="{94FF0E7B-6AFE-BC3D-B20D-0E16420445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57" t="19509" r="42926"/>
          <a:stretch/>
        </p:blipFill>
        <p:spPr>
          <a:xfrm rot="808504">
            <a:off x="8982867" y="540264"/>
            <a:ext cx="799755" cy="80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33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70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CFA06A-5AE0-7CB2-6961-A8F6E79E7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1">
            <a:extLst>
              <a:ext uri="{FF2B5EF4-FFF2-40B4-BE49-F238E27FC236}">
                <a16:creationId xmlns:a16="http://schemas.microsoft.com/office/drawing/2014/main" id="{3C2AC5E6-520B-875E-D7F5-3252F2D16AB1}"/>
              </a:ext>
            </a:extLst>
          </p:cNvPr>
          <p:cNvSpPr/>
          <p:nvPr/>
        </p:nvSpPr>
        <p:spPr>
          <a:xfrm>
            <a:off x="179150" y="189000"/>
            <a:ext cx="11880000" cy="6480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665B9-6897-B1D0-DA74-E2DBA0F20494}"/>
              </a:ext>
            </a:extLst>
          </p:cNvPr>
          <p:cNvSpPr txBox="1"/>
          <p:nvPr/>
        </p:nvSpPr>
        <p:spPr>
          <a:xfrm>
            <a:off x="4000932" y="189000"/>
            <a:ext cx="419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Let’s Fight!!!</a:t>
            </a:r>
            <a:endParaRPr lang="ko-KR" altLang="en-US" sz="4000" b="1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" name="팀 AI.GG Bug Fighter 게임 영상">
            <a:hlinkClick r:id="" action="ppaction://media"/>
            <a:extLst>
              <a:ext uri="{FF2B5EF4-FFF2-40B4-BE49-F238E27FC236}">
                <a16:creationId xmlns:a16="http://schemas.microsoft.com/office/drawing/2014/main" id="{3E602D42-00AA-99D0-11A2-2C41A12A6B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4798" y="896885"/>
            <a:ext cx="11708051" cy="568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2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7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그래픽, 픽셀이(가) 표시된 사진&#10;&#10;자동 생성된 설명">
            <a:extLst>
              <a:ext uri="{FF2B5EF4-FFF2-40B4-BE49-F238E27FC236}">
                <a16:creationId xmlns:a16="http://schemas.microsoft.com/office/drawing/2014/main" id="{3F2D558E-5F23-FF1F-A032-69E710D3A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8292" y="4826127"/>
            <a:ext cx="167940" cy="12726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F93E671-2949-8320-E761-B413A52A19C7}"/>
              </a:ext>
            </a:extLst>
          </p:cNvPr>
          <p:cNvSpPr txBox="1"/>
          <p:nvPr/>
        </p:nvSpPr>
        <p:spPr>
          <a:xfrm>
            <a:off x="4632914" y="279563"/>
            <a:ext cx="29888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>
                <a:solidFill>
                  <a:srgbClr val="6150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개발 여정</a:t>
            </a:r>
          </a:p>
        </p:txBody>
      </p:sp>
      <p:sp>
        <p:nvSpPr>
          <p:cNvPr id="883" name="Google Shape;883;p60"/>
          <p:cNvSpPr txBox="1"/>
          <p:nvPr/>
        </p:nvSpPr>
        <p:spPr>
          <a:xfrm flipH="1">
            <a:off x="802797" y="1618256"/>
            <a:ext cx="2715307" cy="1545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dk1"/>
                </a:solidFill>
                <a:latin typeface="+mn-ea"/>
                <a:ea typeface="+mn-ea"/>
                <a:cs typeface="맑은 고딕 Semilight" panose="020B0502040204020203" pitchFamily="50" charset="-127"/>
                <a:sym typeface="Fredoka"/>
              </a:rPr>
              <a:t>캐릭터 개미 디자인 </a:t>
            </a:r>
            <a:endParaRPr lang="en-US" altLang="ko-KR" sz="2000" b="1" dirty="0">
              <a:solidFill>
                <a:schemeClr val="dk1"/>
              </a:solidFill>
              <a:latin typeface="+mn-ea"/>
              <a:ea typeface="+mn-ea"/>
              <a:cs typeface="맑은 고딕 Semilight" panose="020B0502040204020203" pitchFamily="50" charset="-127"/>
              <a:sym typeface="Fredok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dk1"/>
                </a:solidFill>
                <a:latin typeface="+mn-ea"/>
                <a:ea typeface="+mn-ea"/>
                <a:cs typeface="맑은 고딕 Semilight" panose="020B0502040204020203" pitchFamily="50" charset="-127"/>
                <a:sym typeface="Fredoka"/>
              </a:rPr>
              <a:t>캐릭터 이동 구현</a:t>
            </a:r>
            <a:endParaRPr lang="en-US" altLang="ko-KR" sz="2000" b="1" dirty="0">
              <a:solidFill>
                <a:schemeClr val="dk1"/>
              </a:solidFill>
              <a:latin typeface="+mn-ea"/>
              <a:ea typeface="+mn-ea"/>
              <a:cs typeface="맑은 고딕 Semilight" panose="020B0502040204020203" pitchFamily="50" charset="-127"/>
              <a:sym typeface="Fredok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dk1"/>
                </a:solidFill>
                <a:latin typeface="+mn-ea"/>
                <a:ea typeface="+mn-ea"/>
                <a:cs typeface="맑은 고딕 Semilight" panose="020B0502040204020203" pitchFamily="50" charset="-127"/>
                <a:sym typeface="Fredoka"/>
              </a:rPr>
              <a:t>스테이지 </a:t>
            </a:r>
            <a:r>
              <a:rPr lang="en-US" altLang="ko-KR" sz="2000" b="1" dirty="0">
                <a:solidFill>
                  <a:schemeClr val="dk1"/>
                </a:solidFill>
                <a:latin typeface="+mn-ea"/>
                <a:ea typeface="+mn-ea"/>
                <a:cs typeface="맑은 고딕 Semilight" panose="020B0502040204020203" pitchFamily="50" charset="-127"/>
                <a:sym typeface="Fredoka"/>
              </a:rPr>
              <a:t>UI </a:t>
            </a:r>
            <a:r>
              <a:rPr lang="ko-KR" altLang="en-US" sz="2000" b="1" dirty="0">
                <a:solidFill>
                  <a:schemeClr val="dk1"/>
                </a:solidFill>
                <a:latin typeface="+mn-ea"/>
                <a:ea typeface="+mn-ea"/>
                <a:cs typeface="맑은 고딕 Semilight" panose="020B0502040204020203" pitchFamily="50" charset="-127"/>
                <a:sym typeface="Fredoka"/>
              </a:rPr>
              <a:t>구현</a:t>
            </a:r>
            <a:endParaRPr lang="en-US" altLang="ko-KR" sz="2000" b="1" dirty="0">
              <a:solidFill>
                <a:schemeClr val="dk1"/>
              </a:solidFill>
              <a:latin typeface="+mn-ea"/>
              <a:ea typeface="+mn-ea"/>
              <a:cs typeface="맑은 고딕 Semilight" panose="020B0502040204020203" pitchFamily="50" charset="-127"/>
              <a:sym typeface="Fredoka"/>
            </a:endParaRPr>
          </a:p>
        </p:txBody>
      </p:sp>
      <p:sp>
        <p:nvSpPr>
          <p:cNvPr id="885" name="Google Shape;885;p60"/>
          <p:cNvSpPr txBox="1"/>
          <p:nvPr/>
        </p:nvSpPr>
        <p:spPr>
          <a:xfrm flipH="1">
            <a:off x="2702654" y="3251200"/>
            <a:ext cx="2883618" cy="1082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dk1"/>
                </a:solidFill>
                <a:latin typeface="+mn-ea"/>
                <a:ea typeface="+mn-ea"/>
                <a:cs typeface="맑은 고딕 Semilight" panose="020B0502040204020203" pitchFamily="50" charset="-127"/>
                <a:sym typeface="Fredoka"/>
              </a:rPr>
              <a:t>개미 공격 구현</a:t>
            </a:r>
            <a:endParaRPr lang="en-US" altLang="ko-KR" sz="2000" b="1" dirty="0">
              <a:solidFill>
                <a:schemeClr val="dk1"/>
              </a:solidFill>
              <a:latin typeface="+mn-ea"/>
              <a:ea typeface="+mn-ea"/>
              <a:cs typeface="맑은 고딕 Semilight" panose="020B0502040204020203" pitchFamily="50" charset="-127"/>
              <a:sym typeface="Fredok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dk1"/>
                </a:solidFill>
                <a:latin typeface="+mn-ea"/>
                <a:ea typeface="+mn-ea"/>
                <a:cs typeface="맑은 고딕 Semilight" panose="020B0502040204020203" pitchFamily="50" charset="-127"/>
                <a:sym typeface="Fredoka"/>
              </a:rPr>
              <a:t>아이템 곤충 젤리 구현</a:t>
            </a:r>
            <a:endParaRPr sz="2000" b="1" dirty="0">
              <a:solidFill>
                <a:schemeClr val="dk1"/>
              </a:solidFill>
              <a:latin typeface="+mn-ea"/>
              <a:ea typeface="+mn-ea"/>
              <a:cs typeface="맑은 고딕 Semilight" panose="020B0502040204020203" pitchFamily="50" charset="-127"/>
              <a:sym typeface="Fredoka"/>
            </a:endParaRPr>
          </a:p>
        </p:txBody>
      </p:sp>
      <p:sp>
        <p:nvSpPr>
          <p:cNvPr id="889" name="Google Shape;889;p60"/>
          <p:cNvSpPr txBox="1"/>
          <p:nvPr/>
        </p:nvSpPr>
        <p:spPr>
          <a:xfrm flipH="1">
            <a:off x="6754872" y="3251200"/>
            <a:ext cx="2715307" cy="108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dk1"/>
                </a:solidFill>
                <a:latin typeface="+mn-ea"/>
                <a:ea typeface="+mn-ea"/>
                <a:cs typeface="맑은 고딕 Semilight" panose="020B0502040204020203" pitchFamily="50" charset="-127"/>
                <a:sym typeface="Fredoka"/>
              </a:rPr>
              <a:t>벌 공격 구현</a:t>
            </a:r>
            <a:endParaRPr lang="en-US" altLang="ko-KR" sz="2000" b="1" dirty="0">
              <a:solidFill>
                <a:schemeClr val="dk1"/>
              </a:solidFill>
              <a:latin typeface="+mn-ea"/>
              <a:ea typeface="+mn-ea"/>
              <a:cs typeface="맑은 고딕 Semilight" panose="020B0502040204020203" pitchFamily="50" charset="-127"/>
              <a:sym typeface="Fredok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dk1"/>
                </a:solidFill>
                <a:latin typeface="+mn-ea"/>
                <a:ea typeface="+mn-ea"/>
                <a:cs typeface="맑은 고딕 Semilight" panose="020B0502040204020203" pitchFamily="50" charset="-127"/>
                <a:sym typeface="Fredoka"/>
              </a:rPr>
              <a:t>피격 시 캐릭터 반동</a:t>
            </a:r>
            <a:endParaRPr lang="en-US" altLang="ko-KR" sz="2000" b="1" dirty="0">
              <a:solidFill>
                <a:schemeClr val="dk1"/>
              </a:solidFill>
              <a:latin typeface="+mn-ea"/>
              <a:ea typeface="+mn-ea"/>
              <a:cs typeface="맑은 고딕 Semilight" panose="020B0502040204020203" pitchFamily="50" charset="-127"/>
              <a:sym typeface="Fredoka"/>
            </a:endParaRPr>
          </a:p>
        </p:txBody>
      </p:sp>
      <p:sp>
        <p:nvSpPr>
          <p:cNvPr id="891" name="Google Shape;891;p60"/>
          <p:cNvSpPr txBox="1"/>
          <p:nvPr/>
        </p:nvSpPr>
        <p:spPr>
          <a:xfrm flipH="1">
            <a:off x="8692590" y="1618256"/>
            <a:ext cx="2807937" cy="1547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dk1"/>
                </a:solidFill>
                <a:latin typeface="+mn-ea"/>
                <a:ea typeface="+mn-ea"/>
                <a:cs typeface="맑은 고딕 Semilight" panose="020B0502040204020203" pitchFamily="50" charset="-127"/>
                <a:sym typeface="Fredoka"/>
              </a:rPr>
              <a:t>디버깅 </a:t>
            </a:r>
            <a:r>
              <a:rPr lang="en-US" altLang="ko-KR" sz="2000" b="1" dirty="0">
                <a:solidFill>
                  <a:schemeClr val="dk1"/>
                </a:solidFill>
                <a:latin typeface="+mn-ea"/>
                <a:ea typeface="+mn-ea"/>
                <a:cs typeface="맑은 고딕 Semilight" panose="020B0502040204020203" pitchFamily="50" charset="-127"/>
                <a:sym typeface="Fredoka"/>
              </a:rPr>
              <a:t>+ </a:t>
            </a:r>
            <a:r>
              <a:rPr lang="ko-KR" altLang="en-US" sz="2000" b="1" dirty="0">
                <a:solidFill>
                  <a:schemeClr val="dk1"/>
                </a:solidFill>
                <a:latin typeface="+mn-ea"/>
                <a:ea typeface="+mn-ea"/>
                <a:cs typeface="맑은 고딕 Semilight" panose="020B0502040204020203" pitchFamily="50" charset="-127"/>
                <a:sym typeface="Fredoka"/>
              </a:rPr>
              <a:t>밸런스 조정</a:t>
            </a:r>
            <a:endParaRPr lang="en-US" altLang="ko-KR" sz="2000" b="1" dirty="0">
              <a:solidFill>
                <a:schemeClr val="dk1"/>
              </a:solidFill>
              <a:latin typeface="+mn-ea"/>
              <a:ea typeface="+mn-ea"/>
              <a:cs typeface="맑은 고딕 Semilight" panose="020B0502040204020203" pitchFamily="50" charset="-127"/>
              <a:sym typeface="Fredok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dk1"/>
                </a:solidFill>
                <a:latin typeface="+mn-ea"/>
                <a:ea typeface="+mn-ea"/>
                <a:cs typeface="맑은 고딕 Semilight" panose="020B0502040204020203" pitchFamily="50" charset="-127"/>
                <a:sym typeface="Fredoka"/>
              </a:rPr>
              <a:t>엔딩 스토리 </a:t>
            </a:r>
            <a:r>
              <a:rPr lang="en-US" altLang="ko-KR" sz="2000" b="1" dirty="0">
                <a:solidFill>
                  <a:schemeClr val="dk1"/>
                </a:solidFill>
                <a:latin typeface="+mn-ea"/>
                <a:ea typeface="+mn-ea"/>
                <a:cs typeface="맑은 고딕 Semilight" panose="020B0502040204020203" pitchFamily="50" charset="-127"/>
                <a:sym typeface="Fredoka"/>
              </a:rPr>
              <a:t>UI </a:t>
            </a:r>
            <a:r>
              <a:rPr lang="ko-KR" altLang="en-US" sz="2000" b="1" dirty="0">
                <a:solidFill>
                  <a:schemeClr val="dk1"/>
                </a:solidFill>
                <a:latin typeface="+mn-ea"/>
                <a:ea typeface="+mn-ea"/>
                <a:cs typeface="맑은 고딕 Semilight" panose="020B0502040204020203" pitchFamily="50" charset="-127"/>
                <a:sym typeface="Fredoka"/>
              </a:rPr>
              <a:t>구현</a:t>
            </a:r>
            <a:endParaRPr lang="en-US" altLang="ko-KR" sz="2000" b="1" dirty="0">
              <a:solidFill>
                <a:schemeClr val="dk1"/>
              </a:solidFill>
              <a:latin typeface="+mn-ea"/>
              <a:ea typeface="+mn-ea"/>
              <a:cs typeface="맑은 고딕 Semilight" panose="020B0502040204020203" pitchFamily="50" charset="-127"/>
              <a:sym typeface="Fredok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dk1"/>
                </a:solidFill>
                <a:latin typeface="+mn-ea"/>
                <a:ea typeface="+mn-ea"/>
                <a:cs typeface="맑은 고딕 Semilight" panose="020B0502040204020203" pitchFamily="50" charset="-127"/>
                <a:sym typeface="Fredoka"/>
              </a:rPr>
              <a:t>게임 최종본 완성</a:t>
            </a:r>
            <a:endParaRPr sz="2000" b="1" dirty="0">
              <a:solidFill>
                <a:schemeClr val="dk1"/>
              </a:solidFill>
              <a:latin typeface="+mn-ea"/>
              <a:ea typeface="+mn-ea"/>
              <a:cs typeface="맑은 고딕 Semilight" panose="020B0502040204020203" pitchFamily="50" charset="-127"/>
              <a:sym typeface="Fredoka"/>
            </a:endParaRPr>
          </a:p>
        </p:txBody>
      </p:sp>
      <p:cxnSp>
        <p:nvCxnSpPr>
          <p:cNvPr id="892" name="Google Shape;892;p60"/>
          <p:cNvCxnSpPr>
            <a:cxnSpLocks/>
            <a:stCxn id="883" idx="2"/>
            <a:endCxn id="893" idx="0"/>
          </p:cNvCxnSpPr>
          <p:nvPr/>
        </p:nvCxnSpPr>
        <p:spPr>
          <a:xfrm rot="16200000" flipH="1">
            <a:off x="1154167" y="4169950"/>
            <a:ext cx="2012573" cy="7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894" name="Google Shape;894;p60"/>
          <p:cNvCxnSpPr>
            <a:cxnSpLocks/>
            <a:stCxn id="885" idx="2"/>
            <a:endCxn id="895" idx="0"/>
          </p:cNvCxnSpPr>
          <p:nvPr/>
        </p:nvCxnSpPr>
        <p:spPr>
          <a:xfrm rot="16200000" flipH="1">
            <a:off x="3723084" y="4754839"/>
            <a:ext cx="842781" cy="23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896" name="Google Shape;896;p60"/>
          <p:cNvCxnSpPr>
            <a:cxnSpLocks/>
            <a:stCxn id="866" idx="2"/>
            <a:endCxn id="897" idx="0"/>
          </p:cNvCxnSpPr>
          <p:nvPr/>
        </p:nvCxnSpPr>
        <p:spPr>
          <a:xfrm rot="16200000" flipH="1">
            <a:off x="5122225" y="4169952"/>
            <a:ext cx="2012575" cy="4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898" name="Google Shape;898;p60"/>
          <p:cNvCxnSpPr>
            <a:cxnSpLocks/>
            <a:stCxn id="889" idx="2"/>
            <a:endCxn id="899" idx="0"/>
          </p:cNvCxnSpPr>
          <p:nvPr/>
        </p:nvCxnSpPr>
        <p:spPr>
          <a:xfrm rot="16200000" flipH="1">
            <a:off x="7691143" y="4754843"/>
            <a:ext cx="842780" cy="17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900" name="Google Shape;900;p60"/>
          <p:cNvCxnSpPr>
            <a:cxnSpLocks/>
            <a:stCxn id="891" idx="2"/>
            <a:endCxn id="901" idx="0"/>
          </p:cNvCxnSpPr>
          <p:nvPr/>
        </p:nvCxnSpPr>
        <p:spPr>
          <a:xfrm rot="16200000" flipH="1">
            <a:off x="9091412" y="4171080"/>
            <a:ext cx="2010307" cy="14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901" name="Google Shape;901;p60"/>
          <p:cNvSpPr/>
          <p:nvPr/>
        </p:nvSpPr>
        <p:spPr>
          <a:xfrm>
            <a:off x="9104557" y="5176241"/>
            <a:ext cx="1984029" cy="17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000">
              <a:latin typeface="+mn-ea"/>
              <a:ea typeface="+mn-ea"/>
            </a:endParaRPr>
          </a:p>
        </p:txBody>
      </p:sp>
      <p:sp>
        <p:nvSpPr>
          <p:cNvPr id="893" name="Google Shape;893;p60"/>
          <p:cNvSpPr/>
          <p:nvPr/>
        </p:nvSpPr>
        <p:spPr>
          <a:xfrm>
            <a:off x="1168442" y="5176241"/>
            <a:ext cx="1984029" cy="17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000">
              <a:latin typeface="+mn-ea"/>
              <a:ea typeface="+mn-ea"/>
            </a:endParaRPr>
          </a:p>
        </p:txBody>
      </p:sp>
      <p:sp>
        <p:nvSpPr>
          <p:cNvPr id="895" name="Google Shape;895;p60"/>
          <p:cNvSpPr/>
          <p:nvPr/>
        </p:nvSpPr>
        <p:spPr>
          <a:xfrm>
            <a:off x="3152471" y="5176242"/>
            <a:ext cx="1984029" cy="17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000">
              <a:latin typeface="+mn-ea"/>
              <a:ea typeface="+mn-ea"/>
            </a:endParaRPr>
          </a:p>
        </p:txBody>
      </p:sp>
      <p:sp>
        <p:nvSpPr>
          <p:cNvPr id="899" name="Google Shape;899;p60"/>
          <p:cNvSpPr/>
          <p:nvPr/>
        </p:nvSpPr>
        <p:spPr>
          <a:xfrm>
            <a:off x="7120527" y="5176242"/>
            <a:ext cx="1984029" cy="17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000">
              <a:latin typeface="+mn-ea"/>
              <a:ea typeface="+mn-ea"/>
            </a:endParaRPr>
          </a:p>
        </p:txBody>
      </p:sp>
      <p:sp>
        <p:nvSpPr>
          <p:cNvPr id="897" name="Google Shape;897;p60"/>
          <p:cNvSpPr/>
          <p:nvPr/>
        </p:nvSpPr>
        <p:spPr>
          <a:xfrm>
            <a:off x="5136499" y="5176242"/>
            <a:ext cx="1984029" cy="17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000">
              <a:latin typeface="+mn-ea"/>
              <a:ea typeface="+mn-ea"/>
            </a:endParaRPr>
          </a:p>
        </p:txBody>
      </p:sp>
      <p:sp>
        <p:nvSpPr>
          <p:cNvPr id="902" name="Google Shape;902;p60"/>
          <p:cNvSpPr txBox="1"/>
          <p:nvPr/>
        </p:nvSpPr>
        <p:spPr>
          <a:xfrm flipH="1">
            <a:off x="1510967" y="5509295"/>
            <a:ext cx="1294186" cy="6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3000" b="1" dirty="0">
                <a:solidFill>
                  <a:schemeClr val="dk1"/>
                </a:solidFill>
                <a:latin typeface="+mn-ea"/>
                <a:ea typeface="+mn-ea"/>
                <a:cs typeface="Grandstander"/>
                <a:sym typeface="Grandstander"/>
              </a:rPr>
              <a:t>1</a:t>
            </a:r>
            <a:r>
              <a:rPr lang="ko-KR" altLang="en-US" sz="3000" b="1" dirty="0">
                <a:solidFill>
                  <a:schemeClr val="dk1"/>
                </a:solidFill>
                <a:latin typeface="+mn-ea"/>
                <a:ea typeface="+mn-ea"/>
                <a:cs typeface="Grandstander"/>
                <a:sym typeface="Grandstander"/>
              </a:rPr>
              <a:t>주차</a:t>
            </a:r>
            <a:endParaRPr sz="3000" b="1" dirty="0">
              <a:solidFill>
                <a:schemeClr val="dk1"/>
              </a:solidFill>
              <a:latin typeface="+mn-ea"/>
              <a:ea typeface="+mn-ea"/>
              <a:cs typeface="Grandstander"/>
              <a:sym typeface="Grandstander"/>
            </a:endParaRPr>
          </a:p>
        </p:txBody>
      </p:sp>
      <p:pic>
        <p:nvPicPr>
          <p:cNvPr id="4" name="그림 3" descr="다채로움, 그래픽, 픽셀, 스크린샷이(가) 표시된 사진&#10;&#10;자동 생성된 설명">
            <a:extLst>
              <a:ext uri="{FF2B5EF4-FFF2-40B4-BE49-F238E27FC236}">
                <a16:creationId xmlns:a16="http://schemas.microsoft.com/office/drawing/2014/main" id="{E573DCD9-8360-D581-3214-70500C311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4081" y="5094401"/>
            <a:ext cx="344970" cy="335567"/>
          </a:xfrm>
          <a:prstGeom prst="rect">
            <a:avLst/>
          </a:prstGeom>
        </p:spPr>
      </p:pic>
      <p:sp>
        <p:nvSpPr>
          <p:cNvPr id="15" name="Google Shape;902;p60">
            <a:extLst>
              <a:ext uri="{FF2B5EF4-FFF2-40B4-BE49-F238E27FC236}">
                <a16:creationId xmlns:a16="http://schemas.microsoft.com/office/drawing/2014/main" id="{9E32542E-E2A6-9A09-CA19-2AB553AE3A69}"/>
              </a:ext>
            </a:extLst>
          </p:cNvPr>
          <p:cNvSpPr txBox="1"/>
          <p:nvPr/>
        </p:nvSpPr>
        <p:spPr>
          <a:xfrm flipH="1">
            <a:off x="3497387" y="5502315"/>
            <a:ext cx="1294185" cy="6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altLang="ko-KR" sz="3000" b="1" dirty="0">
                <a:solidFill>
                  <a:schemeClr val="dk1"/>
                </a:solidFill>
                <a:latin typeface="+mn-ea"/>
                <a:ea typeface="+mn-ea"/>
                <a:cs typeface="Grandstander"/>
                <a:sym typeface="Grandstander"/>
              </a:rPr>
              <a:t>2</a:t>
            </a:r>
            <a:r>
              <a:rPr lang="ko-KR" altLang="en-US" sz="3000" b="1" dirty="0">
                <a:solidFill>
                  <a:schemeClr val="dk1"/>
                </a:solidFill>
                <a:latin typeface="+mn-ea"/>
                <a:ea typeface="+mn-ea"/>
                <a:cs typeface="Grandstander"/>
                <a:sym typeface="Grandstander"/>
              </a:rPr>
              <a:t>주차</a:t>
            </a:r>
            <a:endParaRPr sz="3000" b="1" dirty="0">
              <a:solidFill>
                <a:schemeClr val="dk1"/>
              </a:solidFill>
              <a:latin typeface="+mn-ea"/>
              <a:ea typeface="+mn-ea"/>
              <a:cs typeface="Grandstander"/>
              <a:sym typeface="Grandstander"/>
            </a:endParaRPr>
          </a:p>
        </p:txBody>
      </p:sp>
      <p:sp>
        <p:nvSpPr>
          <p:cNvPr id="16" name="Google Shape;902;p60">
            <a:extLst>
              <a:ext uri="{FF2B5EF4-FFF2-40B4-BE49-F238E27FC236}">
                <a16:creationId xmlns:a16="http://schemas.microsoft.com/office/drawing/2014/main" id="{18108239-3507-3C94-CED2-1D22A4EA760A}"/>
              </a:ext>
            </a:extLst>
          </p:cNvPr>
          <p:cNvSpPr txBox="1"/>
          <p:nvPr/>
        </p:nvSpPr>
        <p:spPr>
          <a:xfrm flipH="1">
            <a:off x="5513193" y="5509295"/>
            <a:ext cx="1228247" cy="6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altLang="ko-KR" sz="3000" b="1" dirty="0">
                <a:solidFill>
                  <a:schemeClr val="dk1"/>
                </a:solidFill>
                <a:latin typeface="+mn-ea"/>
                <a:ea typeface="+mn-ea"/>
                <a:cs typeface="Grandstander"/>
                <a:sym typeface="Grandstander"/>
              </a:rPr>
              <a:t>3</a:t>
            </a:r>
            <a:r>
              <a:rPr lang="ko-KR" altLang="en-US" sz="3000" b="1" dirty="0">
                <a:solidFill>
                  <a:schemeClr val="dk1"/>
                </a:solidFill>
                <a:latin typeface="+mn-ea"/>
                <a:ea typeface="+mn-ea"/>
                <a:cs typeface="Grandstander"/>
                <a:sym typeface="Grandstander"/>
              </a:rPr>
              <a:t>주차</a:t>
            </a:r>
            <a:endParaRPr sz="3000" b="1" dirty="0">
              <a:solidFill>
                <a:schemeClr val="dk1"/>
              </a:solidFill>
              <a:latin typeface="+mn-ea"/>
              <a:ea typeface="+mn-ea"/>
              <a:cs typeface="Grandstander"/>
              <a:sym typeface="Grandstander"/>
            </a:endParaRPr>
          </a:p>
        </p:txBody>
      </p:sp>
      <p:sp>
        <p:nvSpPr>
          <p:cNvPr id="17" name="Google Shape;902;p60">
            <a:extLst>
              <a:ext uri="{FF2B5EF4-FFF2-40B4-BE49-F238E27FC236}">
                <a16:creationId xmlns:a16="http://schemas.microsoft.com/office/drawing/2014/main" id="{6B1A2F67-644E-76D9-B76F-A16A5704FB0E}"/>
              </a:ext>
            </a:extLst>
          </p:cNvPr>
          <p:cNvSpPr txBox="1"/>
          <p:nvPr/>
        </p:nvSpPr>
        <p:spPr>
          <a:xfrm flipH="1">
            <a:off x="7486167" y="5502315"/>
            <a:ext cx="1248481" cy="6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altLang="ko-KR" sz="3000" b="1" dirty="0">
                <a:solidFill>
                  <a:schemeClr val="dk1"/>
                </a:solidFill>
                <a:latin typeface="+mn-ea"/>
                <a:ea typeface="+mn-ea"/>
                <a:cs typeface="Grandstander"/>
                <a:sym typeface="Grandstander"/>
              </a:rPr>
              <a:t>4</a:t>
            </a:r>
            <a:r>
              <a:rPr lang="ko-KR" altLang="en-US" sz="3000" b="1" dirty="0">
                <a:solidFill>
                  <a:schemeClr val="dk1"/>
                </a:solidFill>
                <a:latin typeface="+mn-ea"/>
                <a:ea typeface="+mn-ea"/>
                <a:cs typeface="Grandstander"/>
                <a:sym typeface="Grandstander"/>
              </a:rPr>
              <a:t>주차</a:t>
            </a:r>
            <a:endParaRPr sz="3000" b="1" dirty="0">
              <a:solidFill>
                <a:schemeClr val="dk1"/>
              </a:solidFill>
              <a:latin typeface="+mn-ea"/>
              <a:ea typeface="+mn-ea"/>
              <a:cs typeface="Grandstander"/>
              <a:sym typeface="Grandstander"/>
            </a:endParaRPr>
          </a:p>
        </p:txBody>
      </p:sp>
      <p:sp>
        <p:nvSpPr>
          <p:cNvPr id="18" name="Google Shape;902;p60">
            <a:extLst>
              <a:ext uri="{FF2B5EF4-FFF2-40B4-BE49-F238E27FC236}">
                <a16:creationId xmlns:a16="http://schemas.microsoft.com/office/drawing/2014/main" id="{A48285FC-3A73-5D8D-73D0-8A7B582EE681}"/>
              </a:ext>
            </a:extLst>
          </p:cNvPr>
          <p:cNvSpPr txBox="1"/>
          <p:nvPr/>
        </p:nvSpPr>
        <p:spPr>
          <a:xfrm flipH="1">
            <a:off x="9479375" y="5509295"/>
            <a:ext cx="1248481" cy="6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altLang="ko-KR" sz="3000" b="1" dirty="0">
                <a:solidFill>
                  <a:schemeClr val="dk1"/>
                </a:solidFill>
                <a:latin typeface="+mn-ea"/>
                <a:ea typeface="+mn-ea"/>
                <a:cs typeface="Grandstander"/>
                <a:sym typeface="Grandstander"/>
              </a:rPr>
              <a:t>5</a:t>
            </a:r>
            <a:r>
              <a:rPr lang="ko-KR" altLang="en-US" sz="3000" b="1" dirty="0">
                <a:solidFill>
                  <a:schemeClr val="dk1"/>
                </a:solidFill>
                <a:latin typeface="+mn-ea"/>
                <a:ea typeface="+mn-ea"/>
                <a:cs typeface="Grandstander"/>
                <a:sym typeface="Grandstander"/>
              </a:rPr>
              <a:t>주차</a:t>
            </a:r>
            <a:endParaRPr sz="3000" b="1" dirty="0">
              <a:solidFill>
                <a:schemeClr val="dk1"/>
              </a:solidFill>
              <a:latin typeface="+mn-ea"/>
              <a:ea typeface="+mn-ea"/>
              <a:cs typeface="Grandstander"/>
              <a:sym typeface="Grandstander"/>
            </a:endParaRPr>
          </a:p>
        </p:txBody>
      </p:sp>
      <p:sp>
        <p:nvSpPr>
          <p:cNvPr id="866" name="Google Shape;887;p60">
            <a:extLst>
              <a:ext uri="{FF2B5EF4-FFF2-40B4-BE49-F238E27FC236}">
                <a16:creationId xmlns:a16="http://schemas.microsoft.com/office/drawing/2014/main" id="{D7193F46-BD22-F780-D0BC-EBE4711AC7FD}"/>
              </a:ext>
            </a:extLst>
          </p:cNvPr>
          <p:cNvSpPr txBox="1"/>
          <p:nvPr/>
        </p:nvSpPr>
        <p:spPr>
          <a:xfrm flipH="1">
            <a:off x="4770857" y="1615990"/>
            <a:ext cx="2715307" cy="1547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dk1"/>
                </a:solidFill>
                <a:latin typeface="+mn-ea"/>
                <a:cs typeface="맑은 고딕 Semilight" panose="020B0502040204020203" pitchFamily="50" charset="-127"/>
                <a:sym typeface="Fredoka"/>
              </a:rPr>
              <a:t>캐릭터 벌 디자인 </a:t>
            </a:r>
            <a:endParaRPr lang="en-US" altLang="ko-KR" sz="2000" b="1" dirty="0">
              <a:solidFill>
                <a:schemeClr val="dk1"/>
              </a:solidFill>
              <a:latin typeface="+mn-ea"/>
              <a:cs typeface="맑은 고딕 Semilight" panose="020B0502040204020203" pitchFamily="50" charset="-127"/>
              <a:sym typeface="Fredok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dk1"/>
                </a:solidFill>
                <a:latin typeface="+mn-ea"/>
                <a:cs typeface="맑은 고딕 Semilight" panose="020B0502040204020203" pitchFamily="50" charset="-127"/>
                <a:sym typeface="Fredoka"/>
              </a:rPr>
              <a:t>캐릭터 방어 구현</a:t>
            </a:r>
            <a:endParaRPr lang="en-US" altLang="ko-KR" sz="2000" b="1" dirty="0">
              <a:solidFill>
                <a:schemeClr val="dk1"/>
              </a:solidFill>
              <a:latin typeface="+mn-ea"/>
              <a:cs typeface="맑은 고딕 Semilight" panose="020B0502040204020203" pitchFamily="50" charset="-127"/>
              <a:sym typeface="Fredok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dk1"/>
                </a:solidFill>
                <a:latin typeface="+mn-ea"/>
                <a:ea typeface="+mn-ea"/>
                <a:cs typeface="맑은 고딕 Semilight" panose="020B0502040204020203" pitchFamily="50" charset="-127"/>
                <a:sym typeface="Fredoka"/>
              </a:rPr>
              <a:t>게임시작 </a:t>
            </a:r>
            <a:r>
              <a:rPr lang="en-US" altLang="ko-KR" sz="2000" b="1" dirty="0">
                <a:solidFill>
                  <a:schemeClr val="dk1"/>
                </a:solidFill>
                <a:latin typeface="+mn-ea"/>
                <a:ea typeface="+mn-ea"/>
                <a:cs typeface="맑은 고딕 Semilight" panose="020B0502040204020203" pitchFamily="50" charset="-127"/>
                <a:sym typeface="Fredoka"/>
              </a:rPr>
              <a:t>UI</a:t>
            </a:r>
            <a:r>
              <a:rPr lang="ko-KR" altLang="en-US" sz="2000" b="1" dirty="0">
                <a:solidFill>
                  <a:schemeClr val="dk1"/>
                </a:solidFill>
                <a:latin typeface="+mn-ea"/>
                <a:ea typeface="+mn-ea"/>
                <a:cs typeface="맑은 고딕 Semilight" panose="020B0502040204020203" pitchFamily="50" charset="-127"/>
                <a:sym typeface="Fredoka"/>
              </a:rPr>
              <a:t> 구현</a:t>
            </a:r>
            <a:endParaRPr sz="2000" b="1" dirty="0">
              <a:solidFill>
                <a:schemeClr val="dk1"/>
              </a:solidFill>
              <a:latin typeface="+mn-ea"/>
              <a:ea typeface="+mn-ea"/>
              <a:cs typeface="맑은 고딕 Semilight" panose="020B0502040204020203" pitchFamily="50" charset="-127"/>
              <a:sym typeface="Fredoka"/>
            </a:endParaRPr>
          </a:p>
        </p:txBody>
      </p:sp>
      <p:grpSp>
        <p:nvGrpSpPr>
          <p:cNvPr id="876" name="Google Shape;7567;p90">
            <a:extLst>
              <a:ext uri="{FF2B5EF4-FFF2-40B4-BE49-F238E27FC236}">
                <a16:creationId xmlns:a16="http://schemas.microsoft.com/office/drawing/2014/main" id="{6A192DFB-55C8-6AA7-918D-204B5FD7B45C}"/>
              </a:ext>
            </a:extLst>
          </p:cNvPr>
          <p:cNvGrpSpPr/>
          <p:nvPr/>
        </p:nvGrpSpPr>
        <p:grpSpPr>
          <a:xfrm>
            <a:off x="10150996" y="284125"/>
            <a:ext cx="1110749" cy="913519"/>
            <a:chOff x="-19394199" y="3333787"/>
            <a:chExt cx="305625" cy="304649"/>
          </a:xfr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877" name="Google Shape;7568;p90">
              <a:extLst>
                <a:ext uri="{FF2B5EF4-FFF2-40B4-BE49-F238E27FC236}">
                  <a16:creationId xmlns:a16="http://schemas.microsoft.com/office/drawing/2014/main" id="{C657DFFD-E9D5-EE90-B5F5-D7F8FF9005A1}"/>
                </a:ext>
              </a:extLst>
            </p:cNvPr>
            <p:cNvSpPr/>
            <p:nvPr/>
          </p:nvSpPr>
          <p:spPr>
            <a:xfrm>
              <a:off x="-19206750" y="3495836"/>
              <a:ext cx="82725" cy="18150"/>
            </a:xfrm>
            <a:custGeom>
              <a:avLst/>
              <a:gdLst/>
              <a:ahLst/>
              <a:cxnLst/>
              <a:rect l="l" t="t" r="r" b="b"/>
              <a:pathLst>
                <a:path w="3309" h="726" extrusionOk="0">
                  <a:moveTo>
                    <a:pt x="1" y="1"/>
                  </a:moveTo>
                  <a:cubicBezTo>
                    <a:pt x="158" y="190"/>
                    <a:pt x="284" y="442"/>
                    <a:pt x="316" y="725"/>
                  </a:cubicBezTo>
                  <a:lnTo>
                    <a:pt x="2836" y="725"/>
                  </a:lnTo>
                  <a:cubicBezTo>
                    <a:pt x="3309" y="725"/>
                    <a:pt x="3309" y="1"/>
                    <a:pt x="28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878" name="Google Shape;7569;p90">
              <a:extLst>
                <a:ext uri="{FF2B5EF4-FFF2-40B4-BE49-F238E27FC236}">
                  <a16:creationId xmlns:a16="http://schemas.microsoft.com/office/drawing/2014/main" id="{CCA34343-ACE8-DAFE-D648-D07BD43D65F4}"/>
                </a:ext>
              </a:extLst>
            </p:cNvPr>
            <p:cNvSpPr/>
            <p:nvPr/>
          </p:nvSpPr>
          <p:spPr>
            <a:xfrm>
              <a:off x="-19205950" y="3532861"/>
              <a:ext cx="64600" cy="17350"/>
            </a:xfrm>
            <a:custGeom>
              <a:avLst/>
              <a:gdLst/>
              <a:ahLst/>
              <a:cxnLst/>
              <a:rect l="l" t="t" r="r" b="b"/>
              <a:pathLst>
                <a:path w="2584" h="694" extrusionOk="0">
                  <a:moveTo>
                    <a:pt x="315" y="0"/>
                  </a:moveTo>
                  <a:cubicBezTo>
                    <a:pt x="252" y="252"/>
                    <a:pt x="126" y="504"/>
                    <a:pt x="0" y="693"/>
                  </a:cubicBezTo>
                  <a:lnTo>
                    <a:pt x="2111" y="693"/>
                  </a:lnTo>
                  <a:cubicBezTo>
                    <a:pt x="2583" y="693"/>
                    <a:pt x="2583" y="0"/>
                    <a:pt x="21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879" name="Google Shape;7570;p90">
              <a:extLst>
                <a:ext uri="{FF2B5EF4-FFF2-40B4-BE49-F238E27FC236}">
                  <a16:creationId xmlns:a16="http://schemas.microsoft.com/office/drawing/2014/main" id="{1C3E5899-B779-E320-AF7E-91F0690C9794}"/>
                </a:ext>
              </a:extLst>
            </p:cNvPr>
            <p:cNvSpPr/>
            <p:nvPr/>
          </p:nvSpPr>
          <p:spPr>
            <a:xfrm>
              <a:off x="-19323325" y="3568311"/>
              <a:ext cx="163850" cy="17350"/>
            </a:xfrm>
            <a:custGeom>
              <a:avLst/>
              <a:gdLst/>
              <a:ahLst/>
              <a:cxnLst/>
              <a:rect l="l" t="t" r="r" b="b"/>
              <a:pathLst>
                <a:path w="6554" h="694" extrusionOk="0">
                  <a:moveTo>
                    <a:pt x="379" y="0"/>
                  </a:moveTo>
                  <a:cubicBezTo>
                    <a:pt x="221" y="0"/>
                    <a:pt x="95" y="95"/>
                    <a:pt x="32" y="252"/>
                  </a:cubicBezTo>
                  <a:cubicBezTo>
                    <a:pt x="1" y="410"/>
                    <a:pt x="95" y="693"/>
                    <a:pt x="379" y="693"/>
                  </a:cubicBezTo>
                  <a:lnTo>
                    <a:pt x="6081" y="693"/>
                  </a:lnTo>
                  <a:cubicBezTo>
                    <a:pt x="6554" y="693"/>
                    <a:pt x="6554" y="0"/>
                    <a:pt x="60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880" name="Google Shape;7571;p90">
              <a:extLst>
                <a:ext uri="{FF2B5EF4-FFF2-40B4-BE49-F238E27FC236}">
                  <a16:creationId xmlns:a16="http://schemas.microsoft.com/office/drawing/2014/main" id="{C592D22A-76D9-D2BC-E4D3-C0968D0FF7AD}"/>
                </a:ext>
              </a:extLst>
            </p:cNvPr>
            <p:cNvSpPr/>
            <p:nvPr/>
          </p:nvSpPr>
          <p:spPr>
            <a:xfrm>
              <a:off x="-19343000" y="3460386"/>
              <a:ext cx="201650" cy="18150"/>
            </a:xfrm>
            <a:custGeom>
              <a:avLst/>
              <a:gdLst/>
              <a:ahLst/>
              <a:cxnLst/>
              <a:rect l="l" t="t" r="r" b="b"/>
              <a:pathLst>
                <a:path w="8066" h="726" extrusionOk="0">
                  <a:moveTo>
                    <a:pt x="473" y="1"/>
                  </a:moveTo>
                  <a:cubicBezTo>
                    <a:pt x="0" y="1"/>
                    <a:pt x="0" y="726"/>
                    <a:pt x="473" y="726"/>
                  </a:cubicBezTo>
                  <a:lnTo>
                    <a:pt x="7593" y="726"/>
                  </a:lnTo>
                  <a:cubicBezTo>
                    <a:pt x="8065" y="726"/>
                    <a:pt x="8065" y="1"/>
                    <a:pt x="75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928" name="Google Shape;7572;p90">
              <a:extLst>
                <a:ext uri="{FF2B5EF4-FFF2-40B4-BE49-F238E27FC236}">
                  <a16:creationId xmlns:a16="http://schemas.microsoft.com/office/drawing/2014/main" id="{6FDCB838-6734-DD4E-3737-1C6BFAA676C3}"/>
                </a:ext>
              </a:extLst>
            </p:cNvPr>
            <p:cNvSpPr/>
            <p:nvPr/>
          </p:nvSpPr>
          <p:spPr>
            <a:xfrm>
              <a:off x="-19361125" y="3495836"/>
              <a:ext cx="82725" cy="18150"/>
            </a:xfrm>
            <a:custGeom>
              <a:avLst/>
              <a:gdLst/>
              <a:ahLst/>
              <a:cxnLst/>
              <a:rect l="l" t="t" r="r" b="b"/>
              <a:pathLst>
                <a:path w="3309" h="726" extrusionOk="0">
                  <a:moveTo>
                    <a:pt x="473" y="1"/>
                  </a:moveTo>
                  <a:cubicBezTo>
                    <a:pt x="1" y="1"/>
                    <a:pt x="1" y="725"/>
                    <a:pt x="473" y="725"/>
                  </a:cubicBezTo>
                  <a:lnTo>
                    <a:pt x="2994" y="725"/>
                  </a:lnTo>
                  <a:cubicBezTo>
                    <a:pt x="3025" y="473"/>
                    <a:pt x="3151" y="253"/>
                    <a:pt x="33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929" name="Google Shape;7573;p90">
              <a:extLst>
                <a:ext uri="{FF2B5EF4-FFF2-40B4-BE49-F238E27FC236}">
                  <a16:creationId xmlns:a16="http://schemas.microsoft.com/office/drawing/2014/main" id="{41702ED1-ACBB-A7C5-9AAF-C976383520A5}"/>
                </a:ext>
              </a:extLst>
            </p:cNvPr>
            <p:cNvSpPr/>
            <p:nvPr/>
          </p:nvSpPr>
          <p:spPr>
            <a:xfrm>
              <a:off x="-19305200" y="3603736"/>
              <a:ext cx="124475" cy="34700"/>
            </a:xfrm>
            <a:custGeom>
              <a:avLst/>
              <a:gdLst/>
              <a:ahLst/>
              <a:cxnLst/>
              <a:rect l="l" t="t" r="r" b="b"/>
              <a:pathLst>
                <a:path w="4979" h="1388" extrusionOk="0">
                  <a:moveTo>
                    <a:pt x="95" y="1"/>
                  </a:moveTo>
                  <a:cubicBezTo>
                    <a:pt x="63" y="95"/>
                    <a:pt x="0" y="221"/>
                    <a:pt x="0" y="347"/>
                  </a:cubicBezTo>
                  <a:cubicBezTo>
                    <a:pt x="0" y="946"/>
                    <a:pt x="473" y="1387"/>
                    <a:pt x="1072" y="1387"/>
                  </a:cubicBezTo>
                  <a:lnTo>
                    <a:pt x="3907" y="1387"/>
                  </a:lnTo>
                  <a:cubicBezTo>
                    <a:pt x="4506" y="1387"/>
                    <a:pt x="4978" y="946"/>
                    <a:pt x="4978" y="347"/>
                  </a:cubicBezTo>
                  <a:cubicBezTo>
                    <a:pt x="4978" y="221"/>
                    <a:pt x="4947" y="95"/>
                    <a:pt x="48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930" name="Google Shape;7574;p90">
              <a:extLst>
                <a:ext uri="{FF2B5EF4-FFF2-40B4-BE49-F238E27FC236}">
                  <a16:creationId xmlns:a16="http://schemas.microsoft.com/office/drawing/2014/main" id="{27FDFAE2-2678-B4E4-8A0B-568B0FCD586D}"/>
                </a:ext>
              </a:extLst>
            </p:cNvPr>
            <p:cNvSpPr/>
            <p:nvPr/>
          </p:nvSpPr>
          <p:spPr>
            <a:xfrm>
              <a:off x="-19269750" y="3495837"/>
              <a:ext cx="54350" cy="53575"/>
            </a:xfrm>
            <a:custGeom>
              <a:avLst/>
              <a:gdLst/>
              <a:ahLst/>
              <a:cxnLst/>
              <a:rect l="l" t="t" r="r" b="b"/>
              <a:pathLst>
                <a:path w="2174" h="2143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1670" y="2143"/>
                    <a:pt x="2142" y="1670"/>
                    <a:pt x="2142" y="1072"/>
                  </a:cubicBezTo>
                  <a:cubicBezTo>
                    <a:pt x="2174" y="536"/>
                    <a:pt x="1670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931" name="Google Shape;7575;p90">
              <a:extLst>
                <a:ext uri="{FF2B5EF4-FFF2-40B4-BE49-F238E27FC236}">
                  <a16:creationId xmlns:a16="http://schemas.microsoft.com/office/drawing/2014/main" id="{7D94AB15-32D6-C626-5A24-B21BA9A033FA}"/>
                </a:ext>
              </a:extLst>
            </p:cNvPr>
            <p:cNvSpPr/>
            <p:nvPr/>
          </p:nvSpPr>
          <p:spPr>
            <a:xfrm>
              <a:off x="-19394199" y="3333787"/>
              <a:ext cx="305625" cy="107725"/>
            </a:xfrm>
            <a:custGeom>
              <a:avLst/>
              <a:gdLst/>
              <a:ahLst/>
              <a:cxnLst/>
              <a:rect l="l" t="t" r="r" b="b"/>
              <a:pathLst>
                <a:path w="12225" h="4309" extrusionOk="0">
                  <a:moveTo>
                    <a:pt x="8916" y="1"/>
                  </a:moveTo>
                  <a:cubicBezTo>
                    <a:pt x="8830" y="1"/>
                    <a:pt x="8743" y="40"/>
                    <a:pt x="8664" y="119"/>
                  </a:cubicBezTo>
                  <a:cubicBezTo>
                    <a:pt x="8507" y="276"/>
                    <a:pt x="8507" y="465"/>
                    <a:pt x="8664" y="623"/>
                  </a:cubicBezTo>
                  <a:lnTo>
                    <a:pt x="9483" y="1442"/>
                  </a:lnTo>
                  <a:lnTo>
                    <a:pt x="347" y="1442"/>
                  </a:lnTo>
                  <a:cubicBezTo>
                    <a:pt x="158" y="1442"/>
                    <a:pt x="0" y="1599"/>
                    <a:pt x="0" y="1820"/>
                  </a:cubicBezTo>
                  <a:cubicBezTo>
                    <a:pt x="0" y="2009"/>
                    <a:pt x="158" y="2166"/>
                    <a:pt x="347" y="2166"/>
                  </a:cubicBezTo>
                  <a:lnTo>
                    <a:pt x="1639" y="2166"/>
                  </a:lnTo>
                  <a:lnTo>
                    <a:pt x="819" y="2986"/>
                  </a:lnTo>
                  <a:cubicBezTo>
                    <a:pt x="662" y="3143"/>
                    <a:pt x="662" y="3332"/>
                    <a:pt x="819" y="3490"/>
                  </a:cubicBezTo>
                  <a:cubicBezTo>
                    <a:pt x="898" y="3568"/>
                    <a:pt x="985" y="3608"/>
                    <a:pt x="1072" y="3608"/>
                  </a:cubicBezTo>
                  <a:cubicBezTo>
                    <a:pt x="1158" y="3608"/>
                    <a:pt x="1245" y="3568"/>
                    <a:pt x="1324" y="3490"/>
                  </a:cubicBezTo>
                  <a:lnTo>
                    <a:pt x="2678" y="2166"/>
                  </a:lnTo>
                  <a:lnTo>
                    <a:pt x="5734" y="2166"/>
                  </a:lnTo>
                  <a:lnTo>
                    <a:pt x="5734" y="2923"/>
                  </a:lnTo>
                  <a:lnTo>
                    <a:pt x="3970" y="2923"/>
                  </a:lnTo>
                  <a:cubicBezTo>
                    <a:pt x="3371" y="2923"/>
                    <a:pt x="2899" y="3395"/>
                    <a:pt x="2899" y="3962"/>
                  </a:cubicBezTo>
                  <a:cubicBezTo>
                    <a:pt x="2899" y="4088"/>
                    <a:pt x="2930" y="4214"/>
                    <a:pt x="2993" y="4309"/>
                  </a:cubicBezTo>
                  <a:lnTo>
                    <a:pt x="9294" y="4309"/>
                  </a:lnTo>
                  <a:cubicBezTo>
                    <a:pt x="9326" y="4214"/>
                    <a:pt x="9357" y="4088"/>
                    <a:pt x="9357" y="3962"/>
                  </a:cubicBezTo>
                  <a:cubicBezTo>
                    <a:pt x="9357" y="3395"/>
                    <a:pt x="8885" y="2923"/>
                    <a:pt x="8286" y="2923"/>
                  </a:cubicBezTo>
                  <a:lnTo>
                    <a:pt x="6522" y="2923"/>
                  </a:lnTo>
                  <a:lnTo>
                    <a:pt x="6522" y="2166"/>
                  </a:lnTo>
                  <a:lnTo>
                    <a:pt x="11878" y="2166"/>
                  </a:lnTo>
                  <a:cubicBezTo>
                    <a:pt x="12067" y="2166"/>
                    <a:pt x="12224" y="2009"/>
                    <a:pt x="12224" y="1820"/>
                  </a:cubicBezTo>
                  <a:cubicBezTo>
                    <a:pt x="12224" y="1599"/>
                    <a:pt x="12004" y="1442"/>
                    <a:pt x="11815" y="1442"/>
                  </a:cubicBezTo>
                  <a:lnTo>
                    <a:pt x="10492" y="1442"/>
                  </a:lnTo>
                  <a:lnTo>
                    <a:pt x="9168" y="119"/>
                  </a:lnTo>
                  <a:cubicBezTo>
                    <a:pt x="9090" y="40"/>
                    <a:pt x="9003" y="1"/>
                    <a:pt x="8916" y="1"/>
                  </a:cubicBezTo>
                  <a:close/>
                </a:path>
              </a:pathLst>
            </a:custGeom>
            <a:solidFill>
              <a:srgbClr val="61504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/>
            </a:p>
          </p:txBody>
        </p:sp>
        <p:sp>
          <p:nvSpPr>
            <p:cNvPr id="932" name="Google Shape;7576;p90">
              <a:extLst>
                <a:ext uri="{FF2B5EF4-FFF2-40B4-BE49-F238E27FC236}">
                  <a16:creationId xmlns:a16="http://schemas.microsoft.com/office/drawing/2014/main" id="{E89FDA19-8797-11F3-A1A0-D0CA08F85835}"/>
                </a:ext>
              </a:extLst>
            </p:cNvPr>
            <p:cNvSpPr/>
            <p:nvPr/>
          </p:nvSpPr>
          <p:spPr>
            <a:xfrm>
              <a:off x="-19341425" y="3532875"/>
              <a:ext cx="63025" cy="17350"/>
            </a:xfrm>
            <a:custGeom>
              <a:avLst/>
              <a:gdLst/>
              <a:ahLst/>
              <a:cxnLst/>
              <a:rect l="l" t="t" r="r" b="b"/>
              <a:pathLst>
                <a:path w="2521" h="694" extrusionOk="0">
                  <a:moveTo>
                    <a:pt x="410" y="0"/>
                  </a:moveTo>
                  <a:cubicBezTo>
                    <a:pt x="221" y="0"/>
                    <a:pt x="32" y="158"/>
                    <a:pt x="32" y="252"/>
                  </a:cubicBezTo>
                  <a:cubicBezTo>
                    <a:pt x="0" y="410"/>
                    <a:pt x="126" y="693"/>
                    <a:pt x="410" y="693"/>
                  </a:cubicBezTo>
                  <a:lnTo>
                    <a:pt x="2521" y="693"/>
                  </a:lnTo>
                  <a:cubicBezTo>
                    <a:pt x="2363" y="473"/>
                    <a:pt x="2237" y="221"/>
                    <a:pt x="22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pic>
        <p:nvPicPr>
          <p:cNvPr id="19" name="그림 18" descr="픽셀, 그래픽, 만화 영화, 스크린샷이(가) 표시된 사진&#10;&#10;자동 생성된 설명">
            <a:extLst>
              <a:ext uri="{FF2B5EF4-FFF2-40B4-BE49-F238E27FC236}">
                <a16:creationId xmlns:a16="http://schemas.microsoft.com/office/drawing/2014/main" id="{2350CB26-A2FF-BE52-AB88-78C06427024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0689" r="40958"/>
          <a:stretch/>
        </p:blipFill>
        <p:spPr>
          <a:xfrm>
            <a:off x="982256" y="4775541"/>
            <a:ext cx="720135" cy="7267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44444E-6 L 0.68984 0.00555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492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3" name="그림 932">
            <a:extLst>
              <a:ext uri="{FF2B5EF4-FFF2-40B4-BE49-F238E27FC236}">
                <a16:creationId xmlns:a16="http://schemas.microsoft.com/office/drawing/2014/main" id="{1A094E54-46DF-371A-EEE1-00E0901A5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68" y="4872177"/>
            <a:ext cx="3220999" cy="1985823"/>
          </a:xfrm>
          <a:prstGeom prst="rect">
            <a:avLst/>
          </a:prstGeom>
        </p:spPr>
      </p:pic>
      <p:grpSp>
        <p:nvGrpSpPr>
          <p:cNvPr id="941" name="그룹 940">
            <a:extLst>
              <a:ext uri="{FF2B5EF4-FFF2-40B4-BE49-F238E27FC236}">
                <a16:creationId xmlns:a16="http://schemas.microsoft.com/office/drawing/2014/main" id="{42BA2862-04DB-5F1F-77B7-C0105E731DE9}"/>
              </a:ext>
            </a:extLst>
          </p:cNvPr>
          <p:cNvGrpSpPr/>
          <p:nvPr/>
        </p:nvGrpSpPr>
        <p:grpSpPr>
          <a:xfrm>
            <a:off x="1005362" y="1588596"/>
            <a:ext cx="10243906" cy="2866197"/>
            <a:chOff x="1032075" y="1664796"/>
            <a:chExt cx="10243906" cy="2866197"/>
          </a:xfrm>
        </p:grpSpPr>
        <p:grpSp>
          <p:nvGrpSpPr>
            <p:cNvPr id="940" name="그룹 939">
              <a:extLst>
                <a:ext uri="{FF2B5EF4-FFF2-40B4-BE49-F238E27FC236}">
                  <a16:creationId xmlns:a16="http://schemas.microsoft.com/office/drawing/2014/main" id="{7A91C835-8263-1B8D-A9A9-88C8D03DF582}"/>
                </a:ext>
              </a:extLst>
            </p:cNvPr>
            <p:cNvGrpSpPr/>
            <p:nvPr/>
          </p:nvGrpSpPr>
          <p:grpSpPr>
            <a:xfrm>
              <a:off x="9017175" y="1664796"/>
              <a:ext cx="2258806" cy="2866197"/>
              <a:chOff x="8901118" y="1664796"/>
              <a:chExt cx="2258806" cy="2866197"/>
            </a:xfrm>
          </p:grpSpPr>
          <p:sp>
            <p:nvSpPr>
              <p:cNvPr id="16" name="Google Shape;3764;p81">
                <a:extLst>
                  <a:ext uri="{FF2B5EF4-FFF2-40B4-BE49-F238E27FC236}">
                    <a16:creationId xmlns:a16="http://schemas.microsoft.com/office/drawing/2014/main" id="{BD553169-5372-FB57-7A9B-7A2DFD45B9C8}"/>
                  </a:ext>
                </a:extLst>
              </p:cNvPr>
              <p:cNvSpPr/>
              <p:nvPr/>
            </p:nvSpPr>
            <p:spPr>
              <a:xfrm>
                <a:off x="9133859" y="1963863"/>
                <a:ext cx="1800000" cy="1800000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srgbClr val="4D4D4D"/>
                    </a:solidFill>
                    <a:latin typeface="+mn-ea"/>
                    <a:ea typeface="+mn-ea"/>
                  </a:rPr>
                  <a:t>202111089 </a:t>
                </a:r>
                <a:r>
                  <a:rPr lang="ko-KR" altLang="en-US" sz="2000" b="1" dirty="0">
                    <a:solidFill>
                      <a:srgbClr val="4D4D4D"/>
                    </a:solidFill>
                    <a:latin typeface="+mn-ea"/>
                    <a:ea typeface="+mn-ea"/>
                  </a:rPr>
                  <a:t>게임전공 </a:t>
                </a:r>
                <a:r>
                  <a:rPr lang="ko-KR" altLang="en-US" sz="2000" b="1" dirty="0" err="1">
                    <a:solidFill>
                      <a:srgbClr val="4D4D4D"/>
                    </a:solidFill>
                    <a:latin typeface="+mn-ea"/>
                    <a:ea typeface="+mn-ea"/>
                  </a:rPr>
                  <a:t>이재건</a:t>
                </a:r>
                <a:endParaRPr lang="ko-KR" altLang="en-US" sz="2000" b="1" dirty="0">
                  <a:solidFill>
                    <a:srgbClr val="4D4D4D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7" name="Google Shape;3765;p81">
                <a:extLst>
                  <a:ext uri="{FF2B5EF4-FFF2-40B4-BE49-F238E27FC236}">
                    <a16:creationId xmlns:a16="http://schemas.microsoft.com/office/drawing/2014/main" id="{8519B9F8-9D79-C5BC-1723-3536C9869393}"/>
                  </a:ext>
                </a:extLst>
              </p:cNvPr>
              <p:cNvSpPr/>
              <p:nvPr/>
            </p:nvSpPr>
            <p:spPr>
              <a:xfrm>
                <a:off x="8901118" y="1664796"/>
                <a:ext cx="2258806" cy="2742304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5" y="42750"/>
                    </a:cubicBezTo>
                    <a:lnTo>
                      <a:pt x="20935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89" dirty="0"/>
              </a:p>
            </p:txBody>
          </p:sp>
          <p:sp>
            <p:nvSpPr>
              <p:cNvPr id="18" name="Google Shape;3766;p81">
                <a:extLst>
                  <a:ext uri="{FF2B5EF4-FFF2-40B4-BE49-F238E27FC236}">
                    <a16:creationId xmlns:a16="http://schemas.microsoft.com/office/drawing/2014/main" id="{2368C679-E9D2-0A40-75BE-ACD0C97FEB6C}"/>
                  </a:ext>
                </a:extLst>
              </p:cNvPr>
              <p:cNvSpPr/>
              <p:nvPr/>
            </p:nvSpPr>
            <p:spPr>
              <a:xfrm>
                <a:off x="9720483" y="4127788"/>
                <a:ext cx="623131" cy="403205"/>
              </a:xfrm>
              <a:custGeom>
                <a:avLst/>
                <a:gdLst/>
                <a:ahLst/>
                <a:cxnLst/>
                <a:rect l="l" t="t" r="r" b="b"/>
                <a:pathLst>
                  <a:path w="12035" h="6932" extrusionOk="0">
                    <a:moveTo>
                      <a:pt x="11087" y="1"/>
                    </a:moveTo>
                    <a:cubicBezTo>
                      <a:pt x="10861" y="1"/>
                      <a:pt x="10636" y="87"/>
                      <a:pt x="10465" y="260"/>
                    </a:cubicBezTo>
                    <a:lnTo>
                      <a:pt x="6866" y="3859"/>
                    </a:lnTo>
                    <a:lnTo>
                      <a:pt x="5979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6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3" y="1306"/>
                      <a:pt x="350" y="1636"/>
                    </a:cubicBezTo>
                    <a:lnTo>
                      <a:pt x="5389" y="6675"/>
                    </a:lnTo>
                    <a:cubicBezTo>
                      <a:pt x="5559" y="6846"/>
                      <a:pt x="5784" y="6931"/>
                      <a:pt x="6009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6" y="1250"/>
                      <a:pt x="12034" y="668"/>
                      <a:pt x="11712" y="260"/>
                    </a:cubicBezTo>
                    <a:cubicBezTo>
                      <a:pt x="11539" y="87"/>
                      <a:pt x="11313" y="1"/>
                      <a:pt x="11087" y="1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89"/>
              </a:p>
            </p:txBody>
          </p:sp>
        </p:grpSp>
        <p:grpSp>
          <p:nvGrpSpPr>
            <p:cNvPr id="939" name="그룹 938">
              <a:extLst>
                <a:ext uri="{FF2B5EF4-FFF2-40B4-BE49-F238E27FC236}">
                  <a16:creationId xmlns:a16="http://schemas.microsoft.com/office/drawing/2014/main" id="{D7DB65C4-1426-9DA2-324C-DEC6AD4AB88C}"/>
                </a:ext>
              </a:extLst>
            </p:cNvPr>
            <p:cNvGrpSpPr/>
            <p:nvPr/>
          </p:nvGrpSpPr>
          <p:grpSpPr>
            <a:xfrm>
              <a:off x="6355371" y="1664796"/>
              <a:ext cx="2259065" cy="2866197"/>
              <a:chOff x="6279513" y="1664796"/>
              <a:chExt cx="2259065" cy="2866197"/>
            </a:xfrm>
          </p:grpSpPr>
          <p:sp>
            <p:nvSpPr>
              <p:cNvPr id="13" name="Google Shape;3768;p81">
                <a:extLst>
                  <a:ext uri="{FF2B5EF4-FFF2-40B4-BE49-F238E27FC236}">
                    <a16:creationId xmlns:a16="http://schemas.microsoft.com/office/drawing/2014/main" id="{B2CBFFA6-FAE9-749E-4DC1-8C861DB18885}"/>
                  </a:ext>
                </a:extLst>
              </p:cNvPr>
              <p:cNvSpPr/>
              <p:nvPr/>
            </p:nvSpPr>
            <p:spPr>
              <a:xfrm>
                <a:off x="6509046" y="1963863"/>
                <a:ext cx="1800000" cy="1800000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srgbClr val="4D4D4D"/>
                    </a:solidFill>
                    <a:latin typeface="+mn-ea"/>
                    <a:ea typeface="+mn-ea"/>
                  </a:rPr>
                  <a:t>202010782 </a:t>
                </a:r>
                <a:r>
                  <a:rPr lang="ko-KR" altLang="en-US" sz="2000" b="1" dirty="0">
                    <a:solidFill>
                      <a:srgbClr val="4D4D4D"/>
                    </a:solidFill>
                    <a:latin typeface="+mn-ea"/>
                    <a:ea typeface="+mn-ea"/>
                  </a:rPr>
                  <a:t>휴먼지능 </a:t>
                </a:r>
                <a:endParaRPr lang="en-US" altLang="ko-KR" sz="2000" b="1" dirty="0">
                  <a:solidFill>
                    <a:srgbClr val="4D4D4D"/>
                  </a:solidFill>
                  <a:latin typeface="+mn-ea"/>
                  <a:ea typeface="+mn-ea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 err="1">
                    <a:solidFill>
                      <a:srgbClr val="4D4D4D"/>
                    </a:solidFill>
                    <a:latin typeface="+mn-ea"/>
                    <a:ea typeface="+mn-ea"/>
                  </a:rPr>
                  <a:t>안문식</a:t>
                </a:r>
                <a:endParaRPr lang="ko-KR" altLang="en-US" sz="2000" b="1" dirty="0">
                  <a:solidFill>
                    <a:srgbClr val="4D4D4D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4" name="Google Shape;3769;p81">
                <a:extLst>
                  <a:ext uri="{FF2B5EF4-FFF2-40B4-BE49-F238E27FC236}">
                    <a16:creationId xmlns:a16="http://schemas.microsoft.com/office/drawing/2014/main" id="{079340CE-62C5-5E65-F0BD-BEEE5C5A6E88}"/>
                  </a:ext>
                </a:extLst>
              </p:cNvPr>
              <p:cNvSpPr/>
              <p:nvPr/>
            </p:nvSpPr>
            <p:spPr>
              <a:xfrm>
                <a:off x="6279513" y="1664796"/>
                <a:ext cx="2259065" cy="2742304"/>
              </a:xfrm>
              <a:custGeom>
                <a:avLst/>
                <a:gdLst/>
                <a:ahLst/>
                <a:cxnLst/>
                <a:rect l="l" t="t" r="r" b="b"/>
                <a:pathLst>
                  <a:path w="43631" h="50958" extrusionOk="0">
                    <a:moveTo>
                      <a:pt x="21816" y="0"/>
                    </a:moveTo>
                    <a:cubicBezTo>
                      <a:pt x="9786" y="0"/>
                      <a:pt x="1" y="9788"/>
                      <a:pt x="1" y="21814"/>
                    </a:cubicBezTo>
                    <a:cubicBezTo>
                      <a:pt x="12" y="22289"/>
                      <a:pt x="402" y="22672"/>
                      <a:pt x="880" y="22672"/>
                    </a:cubicBezTo>
                    <a:cubicBezTo>
                      <a:pt x="1355" y="22672"/>
                      <a:pt x="1745" y="22289"/>
                      <a:pt x="1756" y="21814"/>
                    </a:cubicBezTo>
                    <a:cubicBezTo>
                      <a:pt x="1756" y="10757"/>
                      <a:pt x="10754" y="1755"/>
                      <a:pt x="21812" y="1755"/>
                    </a:cubicBezTo>
                    <a:cubicBezTo>
                      <a:pt x="32869" y="1755"/>
                      <a:pt x="41871" y="10753"/>
                      <a:pt x="41871" y="21814"/>
                    </a:cubicBezTo>
                    <a:cubicBezTo>
                      <a:pt x="41871" y="32872"/>
                      <a:pt x="32873" y="41870"/>
                      <a:pt x="21816" y="41870"/>
                    </a:cubicBezTo>
                    <a:cubicBezTo>
                      <a:pt x="21329" y="41870"/>
                      <a:pt x="20936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7" y="43147"/>
                      <a:pt x="43630" y="33547"/>
                      <a:pt x="43627" y="21814"/>
                    </a:cubicBezTo>
                    <a:cubicBezTo>
                      <a:pt x="43627" y="9785"/>
                      <a:pt x="33842" y="0"/>
                      <a:pt x="21816" y="0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89"/>
              </a:p>
            </p:txBody>
          </p:sp>
          <p:sp>
            <p:nvSpPr>
              <p:cNvPr id="15" name="Google Shape;3770;p81">
                <a:extLst>
                  <a:ext uri="{FF2B5EF4-FFF2-40B4-BE49-F238E27FC236}">
                    <a16:creationId xmlns:a16="http://schemas.microsoft.com/office/drawing/2014/main" id="{4A8FDE93-B302-1C91-F6B4-C6F0A2EB7501}"/>
                  </a:ext>
                </a:extLst>
              </p:cNvPr>
              <p:cNvSpPr/>
              <p:nvPr/>
            </p:nvSpPr>
            <p:spPr>
              <a:xfrm>
                <a:off x="7098930" y="4127788"/>
                <a:ext cx="623287" cy="403205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7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8" y="6675"/>
                    </a:lnTo>
                    <a:cubicBezTo>
                      <a:pt x="5561" y="6846"/>
                      <a:pt x="5785" y="6931"/>
                      <a:pt x="6010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89"/>
              </a:p>
            </p:txBody>
          </p:sp>
        </p:grpSp>
        <p:grpSp>
          <p:nvGrpSpPr>
            <p:cNvPr id="938" name="그룹 937">
              <a:extLst>
                <a:ext uri="{FF2B5EF4-FFF2-40B4-BE49-F238E27FC236}">
                  <a16:creationId xmlns:a16="http://schemas.microsoft.com/office/drawing/2014/main" id="{0C50151E-F8B9-6EBE-5435-1B0B09DF1105}"/>
                </a:ext>
              </a:extLst>
            </p:cNvPr>
            <p:cNvGrpSpPr/>
            <p:nvPr/>
          </p:nvGrpSpPr>
          <p:grpSpPr>
            <a:xfrm>
              <a:off x="3693826" y="1664796"/>
              <a:ext cx="2258806" cy="2866197"/>
              <a:chOff x="3658167" y="1664796"/>
              <a:chExt cx="2258806" cy="2866197"/>
            </a:xfrm>
          </p:grpSpPr>
          <p:sp>
            <p:nvSpPr>
              <p:cNvPr id="10" name="Google Shape;3772;p81">
                <a:extLst>
                  <a:ext uri="{FF2B5EF4-FFF2-40B4-BE49-F238E27FC236}">
                    <a16:creationId xmlns:a16="http://schemas.microsoft.com/office/drawing/2014/main" id="{DB8746DE-72CC-DA5E-0143-C4E5B7C2A3E7}"/>
                  </a:ext>
                </a:extLst>
              </p:cNvPr>
              <p:cNvSpPr/>
              <p:nvPr/>
            </p:nvSpPr>
            <p:spPr>
              <a:xfrm>
                <a:off x="3887570" y="1963863"/>
                <a:ext cx="1800000" cy="1800000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srgbClr val="4D4D4D"/>
                    </a:solidFill>
                    <a:latin typeface="+mn-ea"/>
                    <a:ea typeface="+mn-ea"/>
                  </a:rPr>
                  <a:t>202010780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b="1" dirty="0">
                    <a:solidFill>
                      <a:srgbClr val="4D4D4D"/>
                    </a:solidFill>
                    <a:latin typeface="+mn-ea"/>
                    <a:ea typeface="+mn-ea"/>
                  </a:rPr>
                  <a:t>휴먼지능 송주영</a:t>
                </a:r>
              </a:p>
            </p:txBody>
          </p:sp>
          <p:sp>
            <p:nvSpPr>
              <p:cNvPr id="11" name="Google Shape;3773;p81">
                <a:extLst>
                  <a:ext uri="{FF2B5EF4-FFF2-40B4-BE49-F238E27FC236}">
                    <a16:creationId xmlns:a16="http://schemas.microsoft.com/office/drawing/2014/main" id="{41DF156F-DCC7-7C25-12B1-9BF51F419882}"/>
                  </a:ext>
                </a:extLst>
              </p:cNvPr>
              <p:cNvSpPr/>
              <p:nvPr/>
            </p:nvSpPr>
            <p:spPr>
              <a:xfrm>
                <a:off x="3658167" y="1664796"/>
                <a:ext cx="2258806" cy="2742304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89"/>
              </a:p>
            </p:txBody>
          </p:sp>
          <p:sp>
            <p:nvSpPr>
              <p:cNvPr id="12" name="Google Shape;3774;p81">
                <a:extLst>
                  <a:ext uri="{FF2B5EF4-FFF2-40B4-BE49-F238E27FC236}">
                    <a16:creationId xmlns:a16="http://schemas.microsoft.com/office/drawing/2014/main" id="{805EBA0C-D4A9-837C-BD31-4588B6CFC9E2}"/>
                  </a:ext>
                </a:extLst>
              </p:cNvPr>
              <p:cNvSpPr/>
              <p:nvPr/>
            </p:nvSpPr>
            <p:spPr>
              <a:xfrm>
                <a:off x="4477583" y="4127788"/>
                <a:ext cx="623080" cy="403205"/>
              </a:xfrm>
              <a:custGeom>
                <a:avLst/>
                <a:gdLst/>
                <a:ahLst/>
                <a:cxnLst/>
                <a:rect l="l" t="t" r="r" b="b"/>
                <a:pathLst>
                  <a:path w="12034" h="6932" extrusionOk="0">
                    <a:moveTo>
                      <a:pt x="11086" y="1"/>
                    </a:moveTo>
                    <a:cubicBezTo>
                      <a:pt x="10860" y="1"/>
                      <a:pt x="10635" y="87"/>
                      <a:pt x="10464" y="260"/>
                    </a:cubicBezTo>
                    <a:lnTo>
                      <a:pt x="6865" y="3859"/>
                    </a:lnTo>
                    <a:lnTo>
                      <a:pt x="5978" y="4742"/>
                    </a:lnTo>
                    <a:lnTo>
                      <a:pt x="5110" y="3874"/>
                    </a:lnTo>
                    <a:lnTo>
                      <a:pt x="1495" y="260"/>
                    </a:lnTo>
                    <a:cubicBezTo>
                      <a:pt x="1341" y="153"/>
                      <a:pt x="1165" y="102"/>
                      <a:pt x="989" y="102"/>
                    </a:cubicBezTo>
                    <a:cubicBezTo>
                      <a:pt x="730" y="102"/>
                      <a:pt x="474" y="214"/>
                      <a:pt x="297" y="427"/>
                    </a:cubicBezTo>
                    <a:cubicBezTo>
                      <a:pt x="0" y="783"/>
                      <a:pt x="22" y="1306"/>
                      <a:pt x="349" y="1636"/>
                    </a:cubicBezTo>
                    <a:lnTo>
                      <a:pt x="5388" y="6675"/>
                    </a:lnTo>
                    <a:cubicBezTo>
                      <a:pt x="5559" y="6846"/>
                      <a:pt x="5783" y="6931"/>
                      <a:pt x="6008" y="6931"/>
                    </a:cubicBezTo>
                    <a:cubicBezTo>
                      <a:pt x="6233" y="6931"/>
                      <a:pt x="6458" y="6846"/>
                      <a:pt x="6631" y="6675"/>
                    </a:cubicBezTo>
                    <a:lnTo>
                      <a:pt x="11666" y="1636"/>
                    </a:lnTo>
                    <a:cubicBezTo>
                      <a:pt x="12015" y="1250"/>
                      <a:pt x="12034" y="668"/>
                      <a:pt x="11711" y="260"/>
                    </a:cubicBezTo>
                    <a:cubicBezTo>
                      <a:pt x="11538" y="87"/>
                      <a:pt x="11312" y="1"/>
                      <a:pt x="11086" y="1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89"/>
              </a:p>
            </p:txBody>
          </p:sp>
        </p:grpSp>
        <p:grpSp>
          <p:nvGrpSpPr>
            <p:cNvPr id="937" name="그룹 936">
              <a:extLst>
                <a:ext uri="{FF2B5EF4-FFF2-40B4-BE49-F238E27FC236}">
                  <a16:creationId xmlns:a16="http://schemas.microsoft.com/office/drawing/2014/main" id="{0C19F335-4A3E-1B4A-D9C4-0234E8EEFE23}"/>
                </a:ext>
              </a:extLst>
            </p:cNvPr>
            <p:cNvGrpSpPr/>
            <p:nvPr/>
          </p:nvGrpSpPr>
          <p:grpSpPr>
            <a:xfrm>
              <a:off x="1032075" y="1664796"/>
              <a:ext cx="2259012" cy="2866197"/>
              <a:chOff x="1032075" y="1664796"/>
              <a:chExt cx="2259012" cy="2866197"/>
            </a:xfrm>
          </p:grpSpPr>
          <p:sp>
            <p:nvSpPr>
              <p:cNvPr id="7" name="Google Shape;3776;p81">
                <a:extLst>
                  <a:ext uri="{FF2B5EF4-FFF2-40B4-BE49-F238E27FC236}">
                    <a16:creationId xmlns:a16="http://schemas.microsoft.com/office/drawing/2014/main" id="{3AA72A77-C18E-CA2D-6FC0-95C07D160C81}"/>
                  </a:ext>
                </a:extLst>
              </p:cNvPr>
              <p:cNvSpPr/>
              <p:nvPr/>
            </p:nvSpPr>
            <p:spPr>
              <a:xfrm>
                <a:off x="1258141" y="1963863"/>
                <a:ext cx="1800000" cy="1800000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000" b="1" dirty="0">
                    <a:solidFill>
                      <a:srgbClr val="4D4D4D"/>
                    </a:solidFill>
                    <a:latin typeface="+mn-ea"/>
                    <a:ea typeface="+mn-ea"/>
                  </a:rPr>
                  <a:t>202111070 </a:t>
                </a:r>
                <a:r>
                  <a:rPr lang="ko-KR" altLang="en-US" sz="2000" b="1" dirty="0">
                    <a:solidFill>
                      <a:srgbClr val="4D4D4D"/>
                    </a:solidFill>
                    <a:latin typeface="+mn-ea"/>
                    <a:ea typeface="+mn-ea"/>
                  </a:rPr>
                  <a:t>게임전공 김성록</a:t>
                </a:r>
                <a:endParaRPr sz="2000" b="1" dirty="0">
                  <a:solidFill>
                    <a:srgbClr val="4D4D4D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8" name="Google Shape;3777;p81">
                <a:extLst>
                  <a:ext uri="{FF2B5EF4-FFF2-40B4-BE49-F238E27FC236}">
                    <a16:creationId xmlns:a16="http://schemas.microsoft.com/office/drawing/2014/main" id="{56E17A84-842B-D817-2E26-1536D57427F9}"/>
                  </a:ext>
                </a:extLst>
              </p:cNvPr>
              <p:cNvSpPr/>
              <p:nvPr/>
            </p:nvSpPr>
            <p:spPr>
              <a:xfrm>
                <a:off x="1032075" y="1664796"/>
                <a:ext cx="2259012" cy="2742304"/>
              </a:xfrm>
              <a:custGeom>
                <a:avLst/>
                <a:gdLst/>
                <a:ahLst/>
                <a:cxnLst/>
                <a:rect l="l" t="t" r="r" b="b"/>
                <a:pathLst>
                  <a:path w="43630" h="50958" extrusionOk="0">
                    <a:moveTo>
                      <a:pt x="21815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11" y="22289"/>
                      <a:pt x="401" y="22672"/>
                      <a:pt x="879" y="22672"/>
                    </a:cubicBezTo>
                    <a:cubicBezTo>
                      <a:pt x="1354" y="22672"/>
                      <a:pt x="1744" y="22289"/>
                      <a:pt x="1755" y="21814"/>
                    </a:cubicBezTo>
                    <a:cubicBezTo>
                      <a:pt x="1755" y="10757"/>
                      <a:pt x="10753" y="1755"/>
                      <a:pt x="21811" y="1755"/>
                    </a:cubicBezTo>
                    <a:cubicBezTo>
                      <a:pt x="32869" y="1755"/>
                      <a:pt x="41870" y="10753"/>
                      <a:pt x="41870" y="21814"/>
                    </a:cubicBezTo>
                    <a:cubicBezTo>
                      <a:pt x="41870" y="32872"/>
                      <a:pt x="32872" y="41870"/>
                      <a:pt x="21815" y="41870"/>
                    </a:cubicBezTo>
                    <a:cubicBezTo>
                      <a:pt x="21329" y="41870"/>
                      <a:pt x="20935" y="42263"/>
                      <a:pt x="20935" y="42750"/>
                    </a:cubicBezTo>
                    <a:lnTo>
                      <a:pt x="20935" y="50957"/>
                    </a:lnTo>
                    <a:lnTo>
                      <a:pt x="22694" y="50942"/>
                    </a:lnTo>
                    <a:lnTo>
                      <a:pt x="22694" y="43610"/>
                    </a:lnTo>
                    <a:cubicBezTo>
                      <a:pt x="34316" y="43147"/>
                      <a:pt x="43629" y="33547"/>
                      <a:pt x="43626" y="21814"/>
                    </a:cubicBezTo>
                    <a:cubicBezTo>
                      <a:pt x="43626" y="9785"/>
                      <a:pt x="33841" y="0"/>
                      <a:pt x="21815" y="0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89" dirty="0"/>
              </a:p>
            </p:txBody>
          </p:sp>
          <p:sp>
            <p:nvSpPr>
              <p:cNvPr id="9" name="Google Shape;3778;p81">
                <a:extLst>
                  <a:ext uri="{FF2B5EF4-FFF2-40B4-BE49-F238E27FC236}">
                    <a16:creationId xmlns:a16="http://schemas.microsoft.com/office/drawing/2014/main" id="{116EF4A2-A7EC-D924-8BFE-E0605617C343}"/>
                  </a:ext>
                </a:extLst>
              </p:cNvPr>
              <p:cNvSpPr/>
              <p:nvPr/>
            </p:nvSpPr>
            <p:spPr>
              <a:xfrm>
                <a:off x="1851439" y="4127788"/>
                <a:ext cx="623286" cy="403205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9" y="6675"/>
                    </a:lnTo>
                    <a:cubicBezTo>
                      <a:pt x="5561" y="6846"/>
                      <a:pt x="5786" y="6931"/>
                      <a:pt x="6010" y="6931"/>
                    </a:cubicBezTo>
                    <a:cubicBezTo>
                      <a:pt x="6235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89"/>
              </a:p>
            </p:txBody>
          </p:sp>
        </p:grpSp>
      </p:grpSp>
      <p:sp>
        <p:nvSpPr>
          <p:cNvPr id="931" name="TextBox 930">
            <a:extLst>
              <a:ext uri="{FF2B5EF4-FFF2-40B4-BE49-F238E27FC236}">
                <a16:creationId xmlns:a16="http://schemas.microsoft.com/office/drawing/2014/main" id="{36F5D435-6E05-AD09-7425-41BCD8D4C6E6}"/>
              </a:ext>
            </a:extLst>
          </p:cNvPr>
          <p:cNvSpPr txBox="1"/>
          <p:nvPr/>
        </p:nvSpPr>
        <p:spPr>
          <a:xfrm>
            <a:off x="4632914" y="279563"/>
            <a:ext cx="29888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>
                <a:solidFill>
                  <a:srgbClr val="6150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팀원 직종</a:t>
            </a:r>
          </a:p>
        </p:txBody>
      </p:sp>
      <p:sp>
        <p:nvSpPr>
          <p:cNvPr id="932" name="TextBox 931">
            <a:extLst>
              <a:ext uri="{FF2B5EF4-FFF2-40B4-BE49-F238E27FC236}">
                <a16:creationId xmlns:a16="http://schemas.microsoft.com/office/drawing/2014/main" id="{54EB9149-2AE5-C160-459C-F6028444D30A}"/>
              </a:ext>
            </a:extLst>
          </p:cNvPr>
          <p:cNvSpPr txBox="1"/>
          <p:nvPr/>
        </p:nvSpPr>
        <p:spPr>
          <a:xfrm>
            <a:off x="898602" y="4591951"/>
            <a:ext cx="2465651" cy="184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b="1" dirty="0">
                <a:solidFill>
                  <a:srgbClr val="20573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Director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+mn-ea"/>
                <a:ea typeface="+mn-ea"/>
              </a:rPr>
              <a:t>- </a:t>
            </a:r>
            <a:r>
              <a:rPr lang="ko-KR" altLang="en-US" sz="2000" b="1" dirty="0">
                <a:latin typeface="+mn-ea"/>
                <a:ea typeface="+mn-ea"/>
              </a:rPr>
              <a:t>제작 총괄</a:t>
            </a:r>
            <a:r>
              <a:rPr lang="en-US" altLang="ko-KR" sz="2000" b="1" dirty="0">
                <a:latin typeface="+mn-ea"/>
                <a:ea typeface="+mn-ea"/>
              </a:rPr>
              <a:t> </a:t>
            </a:r>
            <a:r>
              <a:rPr lang="ko-KR" altLang="en-US" sz="2000" b="1" dirty="0">
                <a:latin typeface="+mn-ea"/>
                <a:ea typeface="+mn-ea"/>
              </a:rPr>
              <a:t>및 발표</a:t>
            </a:r>
            <a:endParaRPr lang="en-US" altLang="ko-KR" sz="2000" b="1" dirty="0">
              <a:latin typeface="+mn-ea"/>
              <a:ea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+mn-ea"/>
                <a:ea typeface="+mn-ea"/>
              </a:rPr>
              <a:t>- </a:t>
            </a:r>
            <a:r>
              <a:rPr lang="ko-KR" altLang="en-US" sz="2000" b="1" dirty="0">
                <a:latin typeface="+mn-ea"/>
                <a:ea typeface="+mn-ea"/>
              </a:rPr>
              <a:t>게임 기획</a:t>
            </a:r>
            <a:r>
              <a:rPr lang="en-US" altLang="ko-KR" sz="2000" b="1" dirty="0">
                <a:latin typeface="+mn-ea"/>
                <a:ea typeface="+mn-ea"/>
              </a:rPr>
              <a:t>, </a:t>
            </a:r>
            <a:r>
              <a:rPr lang="ko-KR" altLang="en-US" sz="2000" b="1" dirty="0">
                <a:latin typeface="+mn-ea"/>
                <a:ea typeface="+mn-ea"/>
              </a:rPr>
              <a:t>스토리</a:t>
            </a:r>
            <a:endParaRPr lang="en-US" altLang="ko-KR" sz="2000" b="1" dirty="0">
              <a:latin typeface="+mn-ea"/>
              <a:ea typeface="+mn-ea"/>
            </a:endParaRPr>
          </a:p>
        </p:txBody>
      </p:sp>
      <p:pic>
        <p:nvPicPr>
          <p:cNvPr id="934" name="그림 933">
            <a:extLst>
              <a:ext uri="{FF2B5EF4-FFF2-40B4-BE49-F238E27FC236}">
                <a16:creationId xmlns:a16="http://schemas.microsoft.com/office/drawing/2014/main" id="{5F85A154-D10D-F14C-5CA9-4DF5A88D5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27664">
            <a:off x="10321292" y="6247455"/>
            <a:ext cx="1361640" cy="689610"/>
          </a:xfrm>
          <a:prstGeom prst="rect">
            <a:avLst/>
          </a:prstGeom>
        </p:spPr>
      </p:pic>
      <p:sp>
        <p:nvSpPr>
          <p:cNvPr id="942" name="TextBox 941">
            <a:extLst>
              <a:ext uri="{FF2B5EF4-FFF2-40B4-BE49-F238E27FC236}">
                <a16:creationId xmlns:a16="http://schemas.microsoft.com/office/drawing/2014/main" id="{08C3AB7C-6812-6507-8218-771D829F7124}"/>
              </a:ext>
            </a:extLst>
          </p:cNvPr>
          <p:cNvSpPr txBox="1"/>
          <p:nvPr/>
        </p:nvSpPr>
        <p:spPr>
          <a:xfrm>
            <a:off x="3876689" y="4591947"/>
            <a:ext cx="1841430" cy="184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b="1" dirty="0">
                <a:solidFill>
                  <a:srgbClr val="20573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Programmer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+mn-ea"/>
                <a:ea typeface="+mn-ea"/>
              </a:rPr>
              <a:t>-</a:t>
            </a:r>
            <a:r>
              <a:rPr lang="ko-KR" altLang="en-US" sz="2000" b="1" dirty="0">
                <a:latin typeface="+mn-ea"/>
                <a:ea typeface="+mn-ea"/>
              </a:rPr>
              <a:t> 캐릭터</a:t>
            </a:r>
            <a:r>
              <a:rPr lang="en-US" altLang="ko-KR" sz="2000" b="1" dirty="0">
                <a:latin typeface="+mn-ea"/>
                <a:ea typeface="+mn-ea"/>
              </a:rPr>
              <a:t> </a:t>
            </a:r>
            <a:r>
              <a:rPr lang="ko-KR" altLang="en-US" sz="2000" b="1" dirty="0">
                <a:latin typeface="+mn-ea"/>
                <a:ea typeface="+mn-ea"/>
              </a:rPr>
              <a:t>구현</a:t>
            </a:r>
            <a:endParaRPr lang="en-US" altLang="ko-KR" sz="2000" b="1" dirty="0">
              <a:latin typeface="+mn-ea"/>
              <a:ea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+mn-ea"/>
                <a:ea typeface="+mn-ea"/>
              </a:rPr>
              <a:t>- </a:t>
            </a:r>
            <a:r>
              <a:rPr lang="ko-KR" altLang="en-US" sz="2000" b="1" dirty="0">
                <a:latin typeface="+mn-ea"/>
                <a:ea typeface="+mn-ea"/>
              </a:rPr>
              <a:t>아이템 구현</a:t>
            </a:r>
            <a:endParaRPr lang="en-US" altLang="ko-KR" sz="2000" b="1" dirty="0">
              <a:latin typeface="+mn-ea"/>
              <a:ea typeface="+mn-ea"/>
            </a:endParaRPr>
          </a:p>
        </p:txBody>
      </p:sp>
      <p:sp>
        <p:nvSpPr>
          <p:cNvPr id="943" name="TextBox 942">
            <a:extLst>
              <a:ext uri="{FF2B5EF4-FFF2-40B4-BE49-F238E27FC236}">
                <a16:creationId xmlns:a16="http://schemas.microsoft.com/office/drawing/2014/main" id="{8D8E8BB2-65E5-8EC6-EB08-9ECD25AC929E}"/>
              </a:ext>
            </a:extLst>
          </p:cNvPr>
          <p:cNvSpPr txBox="1"/>
          <p:nvPr/>
        </p:nvSpPr>
        <p:spPr>
          <a:xfrm>
            <a:off x="6394101" y="4591947"/>
            <a:ext cx="2129413" cy="184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b="1" dirty="0">
                <a:solidFill>
                  <a:srgbClr val="20573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Programmer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+mn-ea"/>
                <a:ea typeface="+mn-ea"/>
              </a:rPr>
              <a:t>- </a:t>
            </a:r>
            <a:r>
              <a:rPr lang="ko-KR" altLang="en-US" sz="2000" b="1" dirty="0">
                <a:latin typeface="+mn-ea"/>
                <a:ea typeface="+mn-ea"/>
              </a:rPr>
              <a:t>스테이지 구현</a:t>
            </a:r>
            <a:endParaRPr lang="en-US" altLang="ko-KR" sz="2000" b="1" dirty="0">
              <a:latin typeface="+mn-ea"/>
              <a:ea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+mn-ea"/>
                <a:ea typeface="+mn-ea"/>
              </a:rPr>
              <a:t>- </a:t>
            </a:r>
            <a:r>
              <a:rPr lang="ko-KR" altLang="en-US" sz="2000" b="1" dirty="0">
                <a:latin typeface="+mn-ea"/>
                <a:ea typeface="+mn-ea"/>
              </a:rPr>
              <a:t>게임 규칙 구현</a:t>
            </a:r>
            <a:endParaRPr lang="en-US" altLang="ko-KR" sz="2000" b="1" dirty="0">
              <a:latin typeface="+mn-ea"/>
              <a:ea typeface="+mn-ea"/>
            </a:endParaRPr>
          </a:p>
        </p:txBody>
      </p:sp>
      <p:sp>
        <p:nvSpPr>
          <p:cNvPr id="944" name="TextBox 943">
            <a:extLst>
              <a:ext uri="{FF2B5EF4-FFF2-40B4-BE49-F238E27FC236}">
                <a16:creationId xmlns:a16="http://schemas.microsoft.com/office/drawing/2014/main" id="{C1031109-2774-36AA-66E0-00D656047DFA}"/>
              </a:ext>
            </a:extLst>
          </p:cNvPr>
          <p:cNvSpPr txBox="1"/>
          <p:nvPr/>
        </p:nvSpPr>
        <p:spPr>
          <a:xfrm>
            <a:off x="8773847" y="4591948"/>
            <a:ext cx="2692035" cy="184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b="1" dirty="0">
                <a:solidFill>
                  <a:srgbClr val="20573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Designer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+mn-ea"/>
                <a:ea typeface="+mn-ea"/>
              </a:rPr>
              <a:t>- </a:t>
            </a:r>
            <a:r>
              <a:rPr lang="ko-KR" altLang="en-US" sz="2000" b="1" dirty="0">
                <a:latin typeface="+mn-ea"/>
                <a:ea typeface="+mn-ea"/>
              </a:rPr>
              <a:t>캐릭터</a:t>
            </a:r>
            <a:r>
              <a:rPr lang="en-US" altLang="ko-KR" sz="2000" b="1" dirty="0">
                <a:latin typeface="+mn-ea"/>
                <a:ea typeface="+mn-ea"/>
              </a:rPr>
              <a:t>, </a:t>
            </a:r>
            <a:r>
              <a:rPr lang="ko-KR" altLang="en-US" sz="2000" b="1" dirty="0">
                <a:latin typeface="+mn-ea"/>
                <a:ea typeface="+mn-ea"/>
              </a:rPr>
              <a:t>스테이지 </a:t>
            </a:r>
            <a:r>
              <a:rPr lang="en-US" altLang="ko-KR" sz="2000" b="1" dirty="0">
                <a:latin typeface="+mn-ea"/>
                <a:ea typeface="+mn-ea"/>
              </a:rPr>
              <a:t>UI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+mn-ea"/>
                <a:ea typeface="+mn-ea"/>
              </a:rPr>
              <a:t>- </a:t>
            </a:r>
            <a:r>
              <a:rPr lang="ko-KR" altLang="en-US" sz="2000" b="1" dirty="0">
                <a:latin typeface="+mn-ea"/>
                <a:ea typeface="+mn-ea"/>
              </a:rPr>
              <a:t>효과음</a:t>
            </a:r>
            <a:r>
              <a:rPr lang="en-US" altLang="ko-KR" sz="2000" b="1" dirty="0">
                <a:latin typeface="+mn-ea"/>
                <a:ea typeface="+mn-ea"/>
              </a:rPr>
              <a:t>, </a:t>
            </a:r>
            <a:r>
              <a:rPr lang="ko-KR" altLang="en-US" sz="2000" b="1" dirty="0">
                <a:latin typeface="+mn-ea"/>
                <a:ea typeface="+mn-ea"/>
              </a:rPr>
              <a:t>애니메이션</a:t>
            </a:r>
            <a:endParaRPr lang="en-US" altLang="ko-KR" sz="2000" b="1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1">
            <a:extLst>
              <a:ext uri="{FF2B5EF4-FFF2-40B4-BE49-F238E27FC236}">
                <a16:creationId xmlns:a16="http://schemas.microsoft.com/office/drawing/2014/main" id="{04DA1927-600C-47EA-F0A9-44BDA226CA76}"/>
              </a:ext>
            </a:extLst>
          </p:cNvPr>
          <p:cNvSpPr/>
          <p:nvPr/>
        </p:nvSpPr>
        <p:spPr>
          <a:xfrm>
            <a:off x="179150" y="189000"/>
            <a:ext cx="11880000" cy="6480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17E713-0086-3227-2079-226F9C50804B}"/>
              </a:ext>
            </a:extLst>
          </p:cNvPr>
          <p:cNvSpPr txBox="1"/>
          <p:nvPr/>
        </p:nvSpPr>
        <p:spPr>
          <a:xfrm>
            <a:off x="402413" y="2140955"/>
            <a:ext cx="3456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err="1">
                <a:solidFill>
                  <a:srgbClr val="6150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Github</a:t>
            </a:r>
            <a:r>
              <a:rPr lang="en-US" altLang="ko-KR" sz="4000" b="1" dirty="0">
                <a:solidFill>
                  <a:srgbClr val="6150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Code</a:t>
            </a:r>
            <a:endParaRPr lang="ko-KR" altLang="en-US" sz="4000" b="1" dirty="0">
              <a:solidFill>
                <a:srgbClr val="61504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BC03B9-6064-99E9-62E8-3B17FA74006B}"/>
              </a:ext>
            </a:extLst>
          </p:cNvPr>
          <p:cNvSpPr txBox="1"/>
          <p:nvPr/>
        </p:nvSpPr>
        <p:spPr>
          <a:xfrm>
            <a:off x="402414" y="3697091"/>
            <a:ext cx="89615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rgbClr val="6150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https://github.com/GameHub2021/GameLibrary</a:t>
            </a:r>
            <a:endParaRPr lang="ko-KR" altLang="en-US" sz="3000" b="1" dirty="0">
              <a:solidFill>
                <a:srgbClr val="61504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4654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7567;p90">
            <a:extLst>
              <a:ext uri="{FF2B5EF4-FFF2-40B4-BE49-F238E27FC236}">
                <a16:creationId xmlns:a16="http://schemas.microsoft.com/office/drawing/2014/main" id="{15721801-8578-16CE-0C53-B2FF0566AC5F}"/>
              </a:ext>
            </a:extLst>
          </p:cNvPr>
          <p:cNvGrpSpPr/>
          <p:nvPr/>
        </p:nvGrpSpPr>
        <p:grpSpPr>
          <a:xfrm>
            <a:off x="9616440" y="1073254"/>
            <a:ext cx="1891111" cy="1496325"/>
            <a:chOff x="-19394199" y="3333787"/>
            <a:chExt cx="305625" cy="304649"/>
          </a:xfr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21" name="Google Shape;7568;p90">
              <a:extLst>
                <a:ext uri="{FF2B5EF4-FFF2-40B4-BE49-F238E27FC236}">
                  <a16:creationId xmlns:a16="http://schemas.microsoft.com/office/drawing/2014/main" id="{FCEC1D23-2189-E177-F4EB-2840E7C62B26}"/>
                </a:ext>
              </a:extLst>
            </p:cNvPr>
            <p:cNvSpPr/>
            <p:nvPr/>
          </p:nvSpPr>
          <p:spPr>
            <a:xfrm>
              <a:off x="-19206750" y="3495836"/>
              <a:ext cx="82725" cy="18150"/>
            </a:xfrm>
            <a:custGeom>
              <a:avLst/>
              <a:gdLst/>
              <a:ahLst/>
              <a:cxnLst/>
              <a:rect l="l" t="t" r="r" b="b"/>
              <a:pathLst>
                <a:path w="3309" h="726" extrusionOk="0">
                  <a:moveTo>
                    <a:pt x="1" y="1"/>
                  </a:moveTo>
                  <a:cubicBezTo>
                    <a:pt x="158" y="190"/>
                    <a:pt x="284" y="442"/>
                    <a:pt x="316" y="725"/>
                  </a:cubicBezTo>
                  <a:lnTo>
                    <a:pt x="2836" y="725"/>
                  </a:lnTo>
                  <a:cubicBezTo>
                    <a:pt x="3309" y="725"/>
                    <a:pt x="3309" y="1"/>
                    <a:pt x="28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22" name="Google Shape;7569;p90">
              <a:extLst>
                <a:ext uri="{FF2B5EF4-FFF2-40B4-BE49-F238E27FC236}">
                  <a16:creationId xmlns:a16="http://schemas.microsoft.com/office/drawing/2014/main" id="{B79FFAD6-9C5C-C6BB-528F-8AA4CAABAFAA}"/>
                </a:ext>
              </a:extLst>
            </p:cNvPr>
            <p:cNvSpPr/>
            <p:nvPr/>
          </p:nvSpPr>
          <p:spPr>
            <a:xfrm>
              <a:off x="-19205950" y="3532861"/>
              <a:ext cx="64600" cy="17350"/>
            </a:xfrm>
            <a:custGeom>
              <a:avLst/>
              <a:gdLst/>
              <a:ahLst/>
              <a:cxnLst/>
              <a:rect l="l" t="t" r="r" b="b"/>
              <a:pathLst>
                <a:path w="2584" h="694" extrusionOk="0">
                  <a:moveTo>
                    <a:pt x="315" y="0"/>
                  </a:moveTo>
                  <a:cubicBezTo>
                    <a:pt x="252" y="252"/>
                    <a:pt x="126" y="504"/>
                    <a:pt x="0" y="693"/>
                  </a:cubicBezTo>
                  <a:lnTo>
                    <a:pt x="2111" y="693"/>
                  </a:lnTo>
                  <a:cubicBezTo>
                    <a:pt x="2583" y="693"/>
                    <a:pt x="2583" y="0"/>
                    <a:pt x="21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23" name="Google Shape;7570;p90">
              <a:extLst>
                <a:ext uri="{FF2B5EF4-FFF2-40B4-BE49-F238E27FC236}">
                  <a16:creationId xmlns:a16="http://schemas.microsoft.com/office/drawing/2014/main" id="{91F1B5C3-DC5A-2655-0BDD-631DFEDE1100}"/>
                </a:ext>
              </a:extLst>
            </p:cNvPr>
            <p:cNvSpPr/>
            <p:nvPr/>
          </p:nvSpPr>
          <p:spPr>
            <a:xfrm>
              <a:off x="-19323325" y="3568311"/>
              <a:ext cx="163850" cy="17350"/>
            </a:xfrm>
            <a:custGeom>
              <a:avLst/>
              <a:gdLst/>
              <a:ahLst/>
              <a:cxnLst/>
              <a:rect l="l" t="t" r="r" b="b"/>
              <a:pathLst>
                <a:path w="6554" h="694" extrusionOk="0">
                  <a:moveTo>
                    <a:pt x="379" y="0"/>
                  </a:moveTo>
                  <a:cubicBezTo>
                    <a:pt x="221" y="0"/>
                    <a:pt x="95" y="95"/>
                    <a:pt x="32" y="252"/>
                  </a:cubicBezTo>
                  <a:cubicBezTo>
                    <a:pt x="1" y="410"/>
                    <a:pt x="95" y="693"/>
                    <a:pt x="379" y="693"/>
                  </a:cubicBezTo>
                  <a:lnTo>
                    <a:pt x="6081" y="693"/>
                  </a:lnTo>
                  <a:cubicBezTo>
                    <a:pt x="6554" y="693"/>
                    <a:pt x="6554" y="0"/>
                    <a:pt x="60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24" name="Google Shape;7571;p90">
              <a:extLst>
                <a:ext uri="{FF2B5EF4-FFF2-40B4-BE49-F238E27FC236}">
                  <a16:creationId xmlns:a16="http://schemas.microsoft.com/office/drawing/2014/main" id="{B08F0FA9-910A-739F-72B3-E0691F5F1117}"/>
                </a:ext>
              </a:extLst>
            </p:cNvPr>
            <p:cNvSpPr/>
            <p:nvPr/>
          </p:nvSpPr>
          <p:spPr>
            <a:xfrm>
              <a:off x="-19343000" y="3460386"/>
              <a:ext cx="201650" cy="18150"/>
            </a:xfrm>
            <a:custGeom>
              <a:avLst/>
              <a:gdLst/>
              <a:ahLst/>
              <a:cxnLst/>
              <a:rect l="l" t="t" r="r" b="b"/>
              <a:pathLst>
                <a:path w="8066" h="726" extrusionOk="0">
                  <a:moveTo>
                    <a:pt x="473" y="1"/>
                  </a:moveTo>
                  <a:cubicBezTo>
                    <a:pt x="0" y="1"/>
                    <a:pt x="0" y="726"/>
                    <a:pt x="473" y="726"/>
                  </a:cubicBezTo>
                  <a:lnTo>
                    <a:pt x="7593" y="726"/>
                  </a:lnTo>
                  <a:cubicBezTo>
                    <a:pt x="8065" y="726"/>
                    <a:pt x="8065" y="1"/>
                    <a:pt x="75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25" name="Google Shape;7572;p90">
              <a:extLst>
                <a:ext uri="{FF2B5EF4-FFF2-40B4-BE49-F238E27FC236}">
                  <a16:creationId xmlns:a16="http://schemas.microsoft.com/office/drawing/2014/main" id="{4C4A1D33-CF08-FB2C-B026-A61F8B7F7B2D}"/>
                </a:ext>
              </a:extLst>
            </p:cNvPr>
            <p:cNvSpPr/>
            <p:nvPr/>
          </p:nvSpPr>
          <p:spPr>
            <a:xfrm>
              <a:off x="-19361125" y="3495836"/>
              <a:ext cx="82725" cy="18150"/>
            </a:xfrm>
            <a:custGeom>
              <a:avLst/>
              <a:gdLst/>
              <a:ahLst/>
              <a:cxnLst/>
              <a:rect l="l" t="t" r="r" b="b"/>
              <a:pathLst>
                <a:path w="3309" h="726" extrusionOk="0">
                  <a:moveTo>
                    <a:pt x="473" y="1"/>
                  </a:moveTo>
                  <a:cubicBezTo>
                    <a:pt x="1" y="1"/>
                    <a:pt x="1" y="725"/>
                    <a:pt x="473" y="725"/>
                  </a:cubicBezTo>
                  <a:lnTo>
                    <a:pt x="2994" y="725"/>
                  </a:lnTo>
                  <a:cubicBezTo>
                    <a:pt x="3025" y="473"/>
                    <a:pt x="3151" y="253"/>
                    <a:pt x="33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26" name="Google Shape;7573;p90">
              <a:extLst>
                <a:ext uri="{FF2B5EF4-FFF2-40B4-BE49-F238E27FC236}">
                  <a16:creationId xmlns:a16="http://schemas.microsoft.com/office/drawing/2014/main" id="{ABDE3830-9CA0-B403-B271-D0A94E7EE754}"/>
                </a:ext>
              </a:extLst>
            </p:cNvPr>
            <p:cNvSpPr/>
            <p:nvPr/>
          </p:nvSpPr>
          <p:spPr>
            <a:xfrm>
              <a:off x="-19305200" y="3603736"/>
              <a:ext cx="124475" cy="34700"/>
            </a:xfrm>
            <a:custGeom>
              <a:avLst/>
              <a:gdLst/>
              <a:ahLst/>
              <a:cxnLst/>
              <a:rect l="l" t="t" r="r" b="b"/>
              <a:pathLst>
                <a:path w="4979" h="1388" extrusionOk="0">
                  <a:moveTo>
                    <a:pt x="95" y="1"/>
                  </a:moveTo>
                  <a:cubicBezTo>
                    <a:pt x="63" y="95"/>
                    <a:pt x="0" y="221"/>
                    <a:pt x="0" y="347"/>
                  </a:cubicBezTo>
                  <a:cubicBezTo>
                    <a:pt x="0" y="946"/>
                    <a:pt x="473" y="1387"/>
                    <a:pt x="1072" y="1387"/>
                  </a:cubicBezTo>
                  <a:lnTo>
                    <a:pt x="3907" y="1387"/>
                  </a:lnTo>
                  <a:cubicBezTo>
                    <a:pt x="4506" y="1387"/>
                    <a:pt x="4978" y="946"/>
                    <a:pt x="4978" y="347"/>
                  </a:cubicBezTo>
                  <a:cubicBezTo>
                    <a:pt x="4978" y="221"/>
                    <a:pt x="4947" y="95"/>
                    <a:pt x="48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27" name="Google Shape;7574;p90">
              <a:extLst>
                <a:ext uri="{FF2B5EF4-FFF2-40B4-BE49-F238E27FC236}">
                  <a16:creationId xmlns:a16="http://schemas.microsoft.com/office/drawing/2014/main" id="{05B7E8AF-38CD-7F2C-D366-891F7BE57101}"/>
                </a:ext>
              </a:extLst>
            </p:cNvPr>
            <p:cNvSpPr/>
            <p:nvPr/>
          </p:nvSpPr>
          <p:spPr>
            <a:xfrm>
              <a:off x="-19269750" y="3495837"/>
              <a:ext cx="54350" cy="53575"/>
            </a:xfrm>
            <a:custGeom>
              <a:avLst/>
              <a:gdLst/>
              <a:ahLst/>
              <a:cxnLst/>
              <a:rect l="l" t="t" r="r" b="b"/>
              <a:pathLst>
                <a:path w="2174" h="2143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1670" y="2143"/>
                    <a:pt x="2142" y="1670"/>
                    <a:pt x="2142" y="1072"/>
                  </a:cubicBezTo>
                  <a:cubicBezTo>
                    <a:pt x="2174" y="536"/>
                    <a:pt x="1670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28" name="Google Shape;7575;p90">
              <a:extLst>
                <a:ext uri="{FF2B5EF4-FFF2-40B4-BE49-F238E27FC236}">
                  <a16:creationId xmlns:a16="http://schemas.microsoft.com/office/drawing/2014/main" id="{9993C417-57D7-7D5F-2318-F552BAA64DA3}"/>
                </a:ext>
              </a:extLst>
            </p:cNvPr>
            <p:cNvSpPr/>
            <p:nvPr/>
          </p:nvSpPr>
          <p:spPr>
            <a:xfrm>
              <a:off x="-19394199" y="3333787"/>
              <a:ext cx="305625" cy="107725"/>
            </a:xfrm>
            <a:custGeom>
              <a:avLst/>
              <a:gdLst/>
              <a:ahLst/>
              <a:cxnLst/>
              <a:rect l="l" t="t" r="r" b="b"/>
              <a:pathLst>
                <a:path w="12225" h="4309" extrusionOk="0">
                  <a:moveTo>
                    <a:pt x="8916" y="1"/>
                  </a:moveTo>
                  <a:cubicBezTo>
                    <a:pt x="8830" y="1"/>
                    <a:pt x="8743" y="40"/>
                    <a:pt x="8664" y="119"/>
                  </a:cubicBezTo>
                  <a:cubicBezTo>
                    <a:pt x="8507" y="276"/>
                    <a:pt x="8507" y="465"/>
                    <a:pt x="8664" y="623"/>
                  </a:cubicBezTo>
                  <a:lnTo>
                    <a:pt x="9483" y="1442"/>
                  </a:lnTo>
                  <a:lnTo>
                    <a:pt x="347" y="1442"/>
                  </a:lnTo>
                  <a:cubicBezTo>
                    <a:pt x="158" y="1442"/>
                    <a:pt x="0" y="1599"/>
                    <a:pt x="0" y="1820"/>
                  </a:cubicBezTo>
                  <a:cubicBezTo>
                    <a:pt x="0" y="2009"/>
                    <a:pt x="158" y="2166"/>
                    <a:pt x="347" y="2166"/>
                  </a:cubicBezTo>
                  <a:lnTo>
                    <a:pt x="1639" y="2166"/>
                  </a:lnTo>
                  <a:lnTo>
                    <a:pt x="819" y="2986"/>
                  </a:lnTo>
                  <a:cubicBezTo>
                    <a:pt x="662" y="3143"/>
                    <a:pt x="662" y="3332"/>
                    <a:pt x="819" y="3490"/>
                  </a:cubicBezTo>
                  <a:cubicBezTo>
                    <a:pt x="898" y="3568"/>
                    <a:pt x="985" y="3608"/>
                    <a:pt x="1072" y="3608"/>
                  </a:cubicBezTo>
                  <a:cubicBezTo>
                    <a:pt x="1158" y="3608"/>
                    <a:pt x="1245" y="3568"/>
                    <a:pt x="1324" y="3490"/>
                  </a:cubicBezTo>
                  <a:lnTo>
                    <a:pt x="2678" y="2166"/>
                  </a:lnTo>
                  <a:lnTo>
                    <a:pt x="5734" y="2166"/>
                  </a:lnTo>
                  <a:lnTo>
                    <a:pt x="5734" y="2923"/>
                  </a:lnTo>
                  <a:lnTo>
                    <a:pt x="3970" y="2923"/>
                  </a:lnTo>
                  <a:cubicBezTo>
                    <a:pt x="3371" y="2923"/>
                    <a:pt x="2899" y="3395"/>
                    <a:pt x="2899" y="3962"/>
                  </a:cubicBezTo>
                  <a:cubicBezTo>
                    <a:pt x="2899" y="4088"/>
                    <a:pt x="2930" y="4214"/>
                    <a:pt x="2993" y="4309"/>
                  </a:cubicBezTo>
                  <a:lnTo>
                    <a:pt x="9294" y="4309"/>
                  </a:lnTo>
                  <a:cubicBezTo>
                    <a:pt x="9326" y="4214"/>
                    <a:pt x="9357" y="4088"/>
                    <a:pt x="9357" y="3962"/>
                  </a:cubicBezTo>
                  <a:cubicBezTo>
                    <a:pt x="9357" y="3395"/>
                    <a:pt x="8885" y="2923"/>
                    <a:pt x="8286" y="2923"/>
                  </a:cubicBezTo>
                  <a:lnTo>
                    <a:pt x="6522" y="2923"/>
                  </a:lnTo>
                  <a:lnTo>
                    <a:pt x="6522" y="2166"/>
                  </a:lnTo>
                  <a:lnTo>
                    <a:pt x="11878" y="2166"/>
                  </a:lnTo>
                  <a:cubicBezTo>
                    <a:pt x="12067" y="2166"/>
                    <a:pt x="12224" y="2009"/>
                    <a:pt x="12224" y="1820"/>
                  </a:cubicBezTo>
                  <a:cubicBezTo>
                    <a:pt x="12224" y="1599"/>
                    <a:pt x="12004" y="1442"/>
                    <a:pt x="11815" y="1442"/>
                  </a:cubicBezTo>
                  <a:lnTo>
                    <a:pt x="10492" y="1442"/>
                  </a:lnTo>
                  <a:lnTo>
                    <a:pt x="9168" y="119"/>
                  </a:lnTo>
                  <a:cubicBezTo>
                    <a:pt x="9090" y="40"/>
                    <a:pt x="9003" y="1"/>
                    <a:pt x="8916" y="1"/>
                  </a:cubicBezTo>
                  <a:close/>
                </a:path>
              </a:pathLst>
            </a:custGeom>
            <a:solidFill>
              <a:srgbClr val="61504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/>
            </a:p>
          </p:txBody>
        </p:sp>
        <p:sp>
          <p:nvSpPr>
            <p:cNvPr id="29" name="Google Shape;7576;p90">
              <a:extLst>
                <a:ext uri="{FF2B5EF4-FFF2-40B4-BE49-F238E27FC236}">
                  <a16:creationId xmlns:a16="http://schemas.microsoft.com/office/drawing/2014/main" id="{AADBDC94-B2E3-DB8D-3CEF-BDB55F9EE5EE}"/>
                </a:ext>
              </a:extLst>
            </p:cNvPr>
            <p:cNvSpPr/>
            <p:nvPr/>
          </p:nvSpPr>
          <p:spPr>
            <a:xfrm>
              <a:off x="-19341425" y="3532875"/>
              <a:ext cx="63025" cy="17350"/>
            </a:xfrm>
            <a:custGeom>
              <a:avLst/>
              <a:gdLst/>
              <a:ahLst/>
              <a:cxnLst/>
              <a:rect l="l" t="t" r="r" b="b"/>
              <a:pathLst>
                <a:path w="2521" h="694" extrusionOk="0">
                  <a:moveTo>
                    <a:pt x="410" y="0"/>
                  </a:moveTo>
                  <a:cubicBezTo>
                    <a:pt x="221" y="0"/>
                    <a:pt x="32" y="158"/>
                    <a:pt x="32" y="252"/>
                  </a:cubicBezTo>
                  <a:cubicBezTo>
                    <a:pt x="0" y="410"/>
                    <a:pt x="126" y="693"/>
                    <a:pt x="410" y="693"/>
                  </a:cubicBezTo>
                  <a:lnTo>
                    <a:pt x="2521" y="693"/>
                  </a:lnTo>
                  <a:cubicBezTo>
                    <a:pt x="2363" y="473"/>
                    <a:pt x="2237" y="221"/>
                    <a:pt x="22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1B1D538-3A20-5E32-055A-68A78BDC64D4}"/>
              </a:ext>
            </a:extLst>
          </p:cNvPr>
          <p:cNvSpPr txBox="1"/>
          <p:nvPr/>
        </p:nvSpPr>
        <p:spPr>
          <a:xfrm>
            <a:off x="2834640" y="2613392"/>
            <a:ext cx="65227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b="1" dirty="0">
                <a:solidFill>
                  <a:srgbClr val="61504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Thank You</a:t>
            </a:r>
            <a:endParaRPr lang="ko-KR" altLang="en-US" sz="10000" b="1" dirty="0">
              <a:solidFill>
                <a:srgbClr val="615046"/>
              </a:solidFill>
              <a:latin typeface="Cambria" panose="02040503050406030204" pitchFamily="18" charset="0"/>
            </a:endParaRPr>
          </a:p>
        </p:txBody>
      </p:sp>
      <p:pic>
        <p:nvPicPr>
          <p:cNvPr id="677" name="그림 676" descr="픽셀, 그래픽, 만화 영화, 스크린샷이(가) 표시된 사진&#10;&#10;자동 생성된 설명">
            <a:extLst>
              <a:ext uri="{FF2B5EF4-FFF2-40B4-BE49-F238E27FC236}">
                <a16:creationId xmlns:a16="http://schemas.microsoft.com/office/drawing/2014/main" id="{19F07467-1B7B-9317-2C7B-6BB9878118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689" r="40958"/>
          <a:stretch/>
        </p:blipFill>
        <p:spPr>
          <a:xfrm>
            <a:off x="9138743" y="1476488"/>
            <a:ext cx="1247748" cy="1070384"/>
          </a:xfrm>
          <a:prstGeom prst="rect">
            <a:avLst/>
          </a:prstGeom>
        </p:spPr>
      </p:pic>
      <p:pic>
        <p:nvPicPr>
          <p:cNvPr id="682" name="그림 681" descr="클립아트, 픽셀이(가) 표시된 사진&#10;&#10;자동 생성된 설명">
            <a:extLst>
              <a:ext uri="{FF2B5EF4-FFF2-40B4-BE49-F238E27FC236}">
                <a16:creationId xmlns:a16="http://schemas.microsoft.com/office/drawing/2014/main" id="{159C0A0E-CA35-24A9-E2E3-8E95C9AFB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196" y="4745621"/>
            <a:ext cx="1249912" cy="2112379"/>
          </a:xfrm>
          <a:prstGeom prst="rect">
            <a:avLst/>
          </a:prstGeom>
        </p:spPr>
      </p:pic>
      <p:pic>
        <p:nvPicPr>
          <p:cNvPr id="683" name="그림 682" descr="픽셀, 그래픽, 만화 영화, 스크린샷이(가) 표시된 사진&#10;&#10;자동 생성된 설명">
            <a:extLst>
              <a:ext uri="{FF2B5EF4-FFF2-40B4-BE49-F238E27FC236}">
                <a16:creationId xmlns:a16="http://schemas.microsoft.com/office/drawing/2014/main" id="{D2F3A9D2-AB9F-2B87-8D99-EB4231C924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00" t="22345" r="43750" b="2187"/>
          <a:stretch/>
        </p:blipFill>
        <p:spPr>
          <a:xfrm flipH="1">
            <a:off x="7956816" y="4745621"/>
            <a:ext cx="1199673" cy="1163255"/>
          </a:xfrm>
          <a:prstGeom prst="rect">
            <a:avLst/>
          </a:prstGeom>
        </p:spPr>
      </p:pic>
      <p:pic>
        <p:nvPicPr>
          <p:cNvPr id="684" name="그림 683" descr="그래픽, 픽셀이(가) 표시된 사진&#10;&#10;자동 생성된 설명">
            <a:extLst>
              <a:ext uri="{FF2B5EF4-FFF2-40B4-BE49-F238E27FC236}">
                <a16:creationId xmlns:a16="http://schemas.microsoft.com/office/drawing/2014/main" id="{F209A577-71F9-8C4C-0E41-B696A3E835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3191" y="4975987"/>
            <a:ext cx="281389" cy="213233"/>
          </a:xfrm>
          <a:prstGeom prst="rect">
            <a:avLst/>
          </a:prstGeom>
        </p:spPr>
      </p:pic>
      <p:pic>
        <p:nvPicPr>
          <p:cNvPr id="686" name="그림 685" descr="블랙, 픽셀이(가) 표시된 사진&#10;&#10;자동 생성된 설명">
            <a:extLst>
              <a:ext uri="{FF2B5EF4-FFF2-40B4-BE49-F238E27FC236}">
                <a16:creationId xmlns:a16="http://schemas.microsoft.com/office/drawing/2014/main" id="{2B51F8CD-4212-DA5D-0BDD-B5F87FCC55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26716" y="4612640"/>
            <a:ext cx="2214879" cy="2245359"/>
          </a:xfrm>
          <a:prstGeom prst="rect">
            <a:avLst/>
          </a:prstGeom>
        </p:spPr>
      </p:pic>
      <p:pic>
        <p:nvPicPr>
          <p:cNvPr id="688" name="그림 687" descr="다채로움, 픽셀, 사각형이(가) 표시된 사진&#10;&#10;자동 생성된 설명">
            <a:extLst>
              <a:ext uri="{FF2B5EF4-FFF2-40B4-BE49-F238E27FC236}">
                <a16:creationId xmlns:a16="http://schemas.microsoft.com/office/drawing/2014/main" id="{2DA59F50-616E-DE4E-49CD-86110A0E743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8764" t="5639" r="3914" b="2894"/>
          <a:stretch/>
        </p:blipFill>
        <p:spPr>
          <a:xfrm>
            <a:off x="7331700" y="5481161"/>
            <a:ext cx="590816" cy="6412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F1C039-8D93-8975-5F69-941001086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Google Shape;641;p28">
            <a:extLst>
              <a:ext uri="{FF2B5EF4-FFF2-40B4-BE49-F238E27FC236}">
                <a16:creationId xmlns:a16="http://schemas.microsoft.com/office/drawing/2014/main" id="{D0C80BB1-50B3-61C4-9E7E-4894003A19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8685039"/>
              </p:ext>
            </p:extLst>
          </p:nvPr>
        </p:nvGraphicFramePr>
        <p:xfrm>
          <a:off x="1181052" y="3169081"/>
          <a:ext cx="9829896" cy="334219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22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077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70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500" b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Passion One"/>
                          <a:sym typeface="Passion One"/>
                        </a:rPr>
                        <a:t>게임 이름</a:t>
                      </a:r>
                      <a:endParaRPr sz="2500" b="1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Passion One"/>
                        <a:sym typeface="Passion One"/>
                      </a:endParaRPr>
                    </a:p>
                  </a:txBody>
                  <a:tcPr marL="121900" marR="121900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C17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2500" b="1" dirty="0">
                          <a:solidFill>
                            <a:srgbClr val="615046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Bug Fighter</a:t>
                      </a:r>
                      <a:endParaRPr sz="2500" b="1" dirty="0">
                        <a:solidFill>
                          <a:srgbClr val="615046"/>
                        </a:solidFill>
                        <a:latin typeface="+mn-ea"/>
                        <a:ea typeface="+mn-ea"/>
                        <a:cs typeface="Open Sans"/>
                        <a:sym typeface="Open Sans"/>
                      </a:endParaRPr>
                    </a:p>
                  </a:txBody>
                  <a:tcPr marL="121900" marR="121900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70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1" i="0" u="none" strike="noStrike" cap="none" dirty="0">
                          <a:solidFill>
                            <a:srgbClr val="000000"/>
                          </a:solidFill>
                          <a:uFill>
                            <a:noFill/>
                          </a:uFill>
                          <a:latin typeface="+mn-ea"/>
                          <a:ea typeface="+mn-ea"/>
                          <a:cs typeface="Passion One"/>
                          <a:sym typeface="Passion One"/>
                        </a:rPr>
                        <a:t>장르</a:t>
                      </a:r>
                      <a:endParaRPr lang="ko-KR" altLang="en-US" sz="2500" b="1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Passion One"/>
                        <a:sym typeface="Passion One"/>
                      </a:endParaRPr>
                    </a:p>
                  </a:txBody>
                  <a:tcPr marL="121900" marR="121900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C1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altLang="ko-KR" sz="2500" b="1" dirty="0">
                          <a:solidFill>
                            <a:srgbClr val="615046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1vs1 </a:t>
                      </a:r>
                      <a:r>
                        <a:rPr lang="ko-KR" altLang="en-US" sz="2500" b="1" dirty="0">
                          <a:solidFill>
                            <a:srgbClr val="615046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대전 액션 게임</a:t>
                      </a:r>
                      <a:endParaRPr lang="en-US" altLang="ko-KR" sz="2500" b="1" dirty="0">
                        <a:solidFill>
                          <a:srgbClr val="615046"/>
                        </a:solidFill>
                        <a:latin typeface="+mn-ea"/>
                        <a:ea typeface="+mn-ea"/>
                        <a:cs typeface="Open Sans"/>
                        <a:sym typeface="Open Sans"/>
                      </a:endParaRPr>
                    </a:p>
                  </a:txBody>
                  <a:tcPr marL="121900" marR="121900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70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1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Passion One"/>
                          <a:sym typeface="Passion One"/>
                        </a:rPr>
                        <a:t>플레이어</a:t>
                      </a:r>
                    </a:p>
                  </a:txBody>
                  <a:tcPr marL="121900" marR="121900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C1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altLang="ko-KR" sz="2500" b="1" dirty="0">
                          <a:latin typeface="+mn-ea"/>
                        </a:rPr>
                        <a:t>2</a:t>
                      </a:r>
                      <a:r>
                        <a:rPr lang="ko-KR" altLang="en-US" sz="2500" b="1" dirty="0">
                          <a:latin typeface="+mn-ea"/>
                        </a:rPr>
                        <a:t>명 </a:t>
                      </a:r>
                      <a:r>
                        <a:rPr lang="en-US" altLang="ko-KR" sz="2500" b="1" dirty="0">
                          <a:solidFill>
                            <a:srgbClr val="00B0F0"/>
                          </a:solidFill>
                          <a:latin typeface="+mn-ea"/>
                        </a:rPr>
                        <a:t>(</a:t>
                      </a:r>
                      <a:r>
                        <a:rPr lang="ko-KR" altLang="en-US" sz="2500" b="1" dirty="0">
                          <a:solidFill>
                            <a:srgbClr val="00B0F0"/>
                          </a:solidFill>
                          <a:latin typeface="+mn-ea"/>
                        </a:rPr>
                        <a:t>로컬 멀티플레이</a:t>
                      </a:r>
                      <a:r>
                        <a:rPr lang="en-US" altLang="ko-KR" sz="2500" b="1" dirty="0">
                          <a:solidFill>
                            <a:srgbClr val="00B0F0"/>
                          </a:solidFill>
                          <a:latin typeface="+mn-ea"/>
                        </a:rPr>
                        <a:t>)</a:t>
                      </a:r>
                      <a:endParaRPr lang="en-US" altLang="ko-KR" sz="2500" b="1" dirty="0">
                        <a:solidFill>
                          <a:srgbClr val="00B0F0"/>
                        </a:solidFill>
                        <a:latin typeface="+mn-ea"/>
                        <a:ea typeface="+mn-ea"/>
                        <a:cs typeface="Open Sans"/>
                        <a:sym typeface="Open Sans"/>
                      </a:endParaRPr>
                    </a:p>
                  </a:txBody>
                  <a:tcPr marL="121900" marR="121900" marT="0" marB="0" anchor="ctr">
                    <a:lnL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3909504"/>
                  </a:ext>
                </a:extLst>
              </a:tr>
              <a:tr h="5570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1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Passion One"/>
                          <a:sym typeface="Passion One"/>
                        </a:rPr>
                        <a:t>구현</a:t>
                      </a:r>
                    </a:p>
                  </a:txBody>
                  <a:tcPr marL="121900" marR="121900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C17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2500" b="1" dirty="0">
                          <a:solidFill>
                            <a:srgbClr val="615046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Unity Engine + 2D Assets (Made with </a:t>
                      </a:r>
                      <a:r>
                        <a:rPr lang="en-US" sz="2500" b="1" dirty="0" err="1">
                          <a:solidFill>
                            <a:srgbClr val="615046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Aesprite</a:t>
                      </a:r>
                      <a:r>
                        <a:rPr lang="en-US" sz="2500" b="1" dirty="0">
                          <a:solidFill>
                            <a:srgbClr val="615046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)</a:t>
                      </a:r>
                      <a:endParaRPr sz="2500" b="1" dirty="0">
                        <a:solidFill>
                          <a:srgbClr val="615046"/>
                        </a:solidFill>
                        <a:latin typeface="+mn-ea"/>
                        <a:ea typeface="+mn-ea"/>
                        <a:cs typeface="Open Sans"/>
                        <a:sym typeface="Open Sans"/>
                      </a:endParaRPr>
                    </a:p>
                  </a:txBody>
                  <a:tcPr marL="121900" marR="121900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70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1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Passion One"/>
                          <a:sym typeface="Passion One"/>
                        </a:rPr>
                        <a:t>캐릭터</a:t>
                      </a:r>
                    </a:p>
                  </a:txBody>
                  <a:tcPr marL="121900" marR="121900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C17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ko-KR" altLang="en-US" sz="2500" b="1" dirty="0">
                          <a:solidFill>
                            <a:srgbClr val="615046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곤충</a:t>
                      </a:r>
                      <a:endParaRPr sz="2500" b="1" dirty="0">
                        <a:solidFill>
                          <a:srgbClr val="615046"/>
                        </a:solidFill>
                        <a:latin typeface="+mn-ea"/>
                        <a:ea typeface="+mn-ea"/>
                        <a:cs typeface="Open Sans"/>
                        <a:sym typeface="Open Sans"/>
                      </a:endParaRPr>
                    </a:p>
                  </a:txBody>
                  <a:tcPr marL="121900" marR="121900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70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500" b="1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Arial"/>
                          <a:cs typeface="Passion One"/>
                          <a:sym typeface="Passion One"/>
                        </a:rPr>
                        <a:t>게임 목표</a:t>
                      </a:r>
                    </a:p>
                  </a:txBody>
                  <a:tcPr marL="121900" marR="121900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C17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500" b="1" dirty="0">
                          <a:solidFill>
                            <a:srgbClr val="615046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상대방을 먼저 쓰러뜨려서 승리를 쟁취하자</a:t>
                      </a:r>
                      <a:r>
                        <a:rPr lang="en-US" altLang="ko-KR" sz="2500" b="1" dirty="0">
                          <a:solidFill>
                            <a:srgbClr val="615046"/>
                          </a:solidFill>
                          <a:latin typeface="+mn-ea"/>
                          <a:ea typeface="+mn-ea"/>
                          <a:cs typeface="Open Sans"/>
                          <a:sym typeface="Open Sans"/>
                        </a:rPr>
                        <a:t>!</a:t>
                      </a:r>
                      <a:endParaRPr sz="2500" b="1" dirty="0">
                        <a:solidFill>
                          <a:srgbClr val="615046"/>
                        </a:solidFill>
                        <a:latin typeface="+mn-ea"/>
                        <a:ea typeface="+mn-ea"/>
                        <a:cs typeface="Open Sans"/>
                        <a:sym typeface="Open Sans"/>
                      </a:endParaRPr>
                    </a:p>
                  </a:txBody>
                  <a:tcPr marL="121900" marR="121900" marT="0" marB="0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BA3FE45-E30F-F88D-7A0B-CA7518ADB59B}"/>
              </a:ext>
            </a:extLst>
          </p:cNvPr>
          <p:cNvSpPr/>
          <p:nvPr/>
        </p:nvSpPr>
        <p:spPr>
          <a:xfrm>
            <a:off x="3058026" y="253872"/>
            <a:ext cx="6075948" cy="2636712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6150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F9C10B-1A57-5997-1BC3-D46271EF9AEF}"/>
              </a:ext>
            </a:extLst>
          </p:cNvPr>
          <p:cNvSpPr txBox="1"/>
          <p:nvPr/>
        </p:nvSpPr>
        <p:spPr>
          <a:xfrm>
            <a:off x="93802" y="86811"/>
            <a:ext cx="26057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rgbClr val="615046"/>
                </a:solidFill>
                <a:latin typeface="+mn-ea"/>
                <a:ea typeface="+mn-ea"/>
              </a:rPr>
              <a:t>게임 개요</a:t>
            </a:r>
          </a:p>
        </p:txBody>
      </p:sp>
    </p:spTree>
    <p:extLst>
      <p:ext uri="{BB962C8B-B14F-4D97-AF65-F5344CB8AC3E}">
        <p14:creationId xmlns:p14="http://schemas.microsoft.com/office/powerpoint/2010/main" val="2191275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D4ACD1-27D7-D249-4377-AB1DA882E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99FBB4A8-4810-EF1F-1DE9-67E36B86C302}"/>
              </a:ext>
            </a:extLst>
          </p:cNvPr>
          <p:cNvSpPr txBox="1"/>
          <p:nvPr/>
        </p:nvSpPr>
        <p:spPr>
          <a:xfrm>
            <a:off x="93802" y="86811"/>
            <a:ext cx="18160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rgbClr val="615046"/>
                </a:solidFill>
                <a:latin typeface="+mn-ea"/>
                <a:ea typeface="+mn-ea"/>
              </a:rPr>
              <a:t>스토리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46C02B-9A03-C43C-10A3-CF674D897664}"/>
              </a:ext>
            </a:extLst>
          </p:cNvPr>
          <p:cNvSpPr txBox="1"/>
          <p:nvPr/>
        </p:nvSpPr>
        <p:spPr>
          <a:xfrm>
            <a:off x="93802" y="901377"/>
            <a:ext cx="11839118" cy="5572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평화로운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어느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숲속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, 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개미는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음식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부스러기를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벌은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꿀을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운반하는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평범한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일상을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보내고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있었다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Glacial Indifference"/>
              <a:sym typeface="Glacial Indifference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하지만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평화로운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먹이사슬에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 </a:t>
            </a:r>
            <a:r>
              <a:rPr lang="en-US" altLang="ko-KR" sz="2000" b="1" dirty="0" err="1">
                <a:solidFill>
                  <a:srgbClr val="FF0000"/>
                </a:solidFill>
                <a:latin typeface="+mn-ea"/>
                <a:cs typeface="Glacial Indifference"/>
                <a:sym typeface="Glacial Indifference"/>
              </a:rPr>
              <a:t>특이점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이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도래했다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바로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 </a:t>
            </a:r>
            <a:r>
              <a:rPr lang="en-US" altLang="ko-KR" sz="2000" b="1" u="sng" dirty="0" err="1">
                <a:solidFill>
                  <a:srgbClr val="FF0000"/>
                </a:solidFill>
                <a:latin typeface="+mn-ea"/>
                <a:cs typeface="Glacial Indifference"/>
                <a:sym typeface="Glacial Indifference"/>
              </a:rPr>
              <a:t>하늘의</a:t>
            </a:r>
            <a:r>
              <a:rPr lang="en-US" altLang="ko-KR" sz="2000" b="1" u="sng" dirty="0">
                <a:solidFill>
                  <a:srgbClr val="FF0000"/>
                </a:solidFill>
                <a:latin typeface="+mn-ea"/>
                <a:cs typeface="Glacial Indifference"/>
                <a:sym typeface="Glacial Indifference"/>
              </a:rPr>
              <a:t> </a:t>
            </a:r>
            <a:r>
              <a:rPr lang="en-US" altLang="ko-KR" sz="2000" b="1" u="sng" dirty="0" err="1">
                <a:solidFill>
                  <a:srgbClr val="FF0000"/>
                </a:solidFill>
                <a:latin typeface="+mn-ea"/>
                <a:cs typeface="Glacial Indifference"/>
                <a:sym typeface="Glacial Indifference"/>
              </a:rPr>
              <a:t>제왕</a:t>
            </a:r>
            <a:r>
              <a:rPr lang="en-US" altLang="ko-KR" sz="2000" b="1" u="sng" dirty="0">
                <a:solidFill>
                  <a:srgbClr val="FF0000"/>
                </a:solidFill>
                <a:latin typeface="+mn-ea"/>
                <a:cs typeface="Glacial Indifference"/>
                <a:sym typeface="Glacial Indifference"/>
              </a:rPr>
              <a:t> </a:t>
            </a:r>
            <a:r>
              <a:rPr lang="en-US" altLang="ko-KR" sz="2000" b="1" u="sng" dirty="0" err="1">
                <a:solidFill>
                  <a:srgbClr val="FF0000"/>
                </a:solidFill>
                <a:latin typeface="+mn-ea"/>
                <a:cs typeface="Glacial Indifference"/>
                <a:sym typeface="Glacial Indifference"/>
              </a:rPr>
              <a:t>독수리가</a:t>
            </a:r>
            <a:r>
              <a:rPr lang="en-US" altLang="ko-KR" sz="2000" b="1" u="sng" dirty="0">
                <a:solidFill>
                  <a:srgbClr val="FF0000"/>
                </a:solidFill>
                <a:latin typeface="+mn-ea"/>
                <a:cs typeface="Glacial Indifference"/>
                <a:sym typeface="Glacial Indifference"/>
              </a:rPr>
              <a:t> </a:t>
            </a:r>
            <a:r>
              <a:rPr lang="en-US" altLang="ko-KR" sz="2000" b="1" u="sng" dirty="0" err="1">
                <a:solidFill>
                  <a:srgbClr val="FF0000"/>
                </a:solidFill>
                <a:latin typeface="+mn-ea"/>
                <a:cs typeface="Glacial Indifference"/>
                <a:sym typeface="Glacial Indifference"/>
              </a:rPr>
              <a:t>고작</a:t>
            </a:r>
            <a:r>
              <a:rPr lang="en-US" altLang="ko-KR" sz="2000" b="1" u="sng" dirty="0">
                <a:solidFill>
                  <a:srgbClr val="FF0000"/>
                </a:solidFill>
                <a:latin typeface="+mn-ea"/>
                <a:cs typeface="Glacial Indifference"/>
                <a:sym typeface="Glacial Indifference"/>
              </a:rPr>
              <a:t> </a:t>
            </a:r>
            <a:r>
              <a:rPr lang="en-US" altLang="ko-KR" sz="2000" b="1" u="sng" dirty="0" err="1">
                <a:solidFill>
                  <a:srgbClr val="FF0000"/>
                </a:solidFill>
                <a:latin typeface="+mn-ea"/>
                <a:cs typeface="Glacial Indifference"/>
                <a:sym typeface="Glacial Indifference"/>
              </a:rPr>
              <a:t>뱀의</a:t>
            </a:r>
            <a:r>
              <a:rPr lang="en-US" altLang="ko-KR" sz="2000" b="1" u="sng" dirty="0">
                <a:solidFill>
                  <a:srgbClr val="FF0000"/>
                </a:solidFill>
                <a:latin typeface="+mn-ea"/>
                <a:cs typeface="Glacial Indifference"/>
                <a:sym typeface="Glacial Indifference"/>
              </a:rPr>
              <a:t> </a:t>
            </a:r>
            <a:r>
              <a:rPr lang="en-US" altLang="ko-KR" sz="2000" b="1" u="sng" dirty="0" err="1">
                <a:solidFill>
                  <a:srgbClr val="FF0000"/>
                </a:solidFill>
                <a:latin typeface="+mn-ea"/>
                <a:cs typeface="Glacial Indifference"/>
                <a:sym typeface="Glacial Indifference"/>
              </a:rPr>
              <a:t>독니</a:t>
            </a:r>
            <a:r>
              <a:rPr lang="ko-KR" altLang="en-US" sz="2000" b="1" u="sng" dirty="0">
                <a:solidFill>
                  <a:srgbClr val="FF0000"/>
                </a:solidFill>
                <a:latin typeface="+mn-ea"/>
                <a:cs typeface="Glacial Indifference"/>
                <a:sym typeface="Glacial Indifference"/>
              </a:rPr>
              <a:t>에</a:t>
            </a:r>
            <a:r>
              <a:rPr lang="en-US" altLang="ko-KR" sz="2000" b="1" u="sng" dirty="0">
                <a:solidFill>
                  <a:srgbClr val="FF0000"/>
                </a:solidFill>
                <a:latin typeface="+mn-ea"/>
                <a:cs typeface="Glacial Indifference"/>
                <a:sym typeface="Glacial Indifference"/>
              </a:rPr>
              <a:t> </a:t>
            </a:r>
            <a:r>
              <a:rPr lang="ko-KR" altLang="en-US" sz="2000" b="1" u="sng" dirty="0">
                <a:solidFill>
                  <a:srgbClr val="FF0000"/>
                </a:solidFill>
                <a:latin typeface="+mn-ea"/>
                <a:cs typeface="Glacial Indifference"/>
                <a:sym typeface="Glacial Indifference"/>
              </a:rPr>
              <a:t>물려</a:t>
            </a:r>
            <a:r>
              <a:rPr lang="en-US" altLang="ko-KR" sz="2000" b="1" u="sng" dirty="0">
                <a:solidFill>
                  <a:srgbClr val="FF0000"/>
                </a:solidFill>
                <a:latin typeface="+mn-ea"/>
                <a:cs typeface="Glacial Indifference"/>
                <a:sym typeface="Glacial Indifference"/>
              </a:rPr>
              <a:t> </a:t>
            </a:r>
            <a:r>
              <a:rPr lang="en-US" altLang="ko-KR" sz="2000" b="1" u="sng" dirty="0" err="1">
                <a:solidFill>
                  <a:srgbClr val="FF0000"/>
                </a:solidFill>
                <a:latin typeface="+mn-ea"/>
                <a:cs typeface="Glacial Indifference"/>
                <a:sym typeface="Glacial Indifference"/>
              </a:rPr>
              <a:t>시체로</a:t>
            </a:r>
            <a:r>
              <a:rPr lang="en-US" altLang="ko-KR" sz="2000" b="1" u="sng" dirty="0">
                <a:solidFill>
                  <a:srgbClr val="FF0000"/>
                </a:solidFill>
                <a:latin typeface="+mn-ea"/>
                <a:cs typeface="Glacial Indifference"/>
                <a:sym typeface="Glacial Indifference"/>
              </a:rPr>
              <a:t> </a:t>
            </a:r>
            <a:r>
              <a:rPr lang="en-US" altLang="ko-KR" sz="2000" b="1" u="sng" dirty="0" err="1">
                <a:solidFill>
                  <a:srgbClr val="FF0000"/>
                </a:solidFill>
                <a:latin typeface="+mn-ea"/>
                <a:cs typeface="Glacial Indifference"/>
                <a:sym typeface="Glacial Indifference"/>
              </a:rPr>
              <a:t>발견된</a:t>
            </a:r>
            <a:r>
              <a:rPr lang="en-US" altLang="ko-KR" sz="2000" b="1" u="sng" dirty="0">
                <a:solidFill>
                  <a:srgbClr val="FF0000"/>
                </a:solidFill>
                <a:latin typeface="+mn-ea"/>
                <a:cs typeface="Glacial Indifference"/>
                <a:sym typeface="Glacial Indifference"/>
              </a:rPr>
              <a:t> 것!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고고하고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절대적인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포식자의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추락은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곤충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, 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특히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개미의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투쟁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본능을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자극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했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다.</a:t>
            </a: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Glacial Indifference"/>
              <a:sym typeface="Glacial Indifference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Glacial Indifference"/>
              <a:sym typeface="Glacial Indifference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‘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요즘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물가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상승으로 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음식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부스러기도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별로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없는데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, 내 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위에서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재수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없게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날아다니는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 벌, 한 번 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이겨봐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?’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땅을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기어다니는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개미가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자신을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 잡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으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려고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한다는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것에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벌은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가소롭게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생각했다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이는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벌이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은근히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자신을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개미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보다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강자로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두고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있었기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때문이었다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Glacial Indifference"/>
              <a:sym typeface="Glacial Indifference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그렇게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생태계의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무질서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 속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개미와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벌의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 한 판 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승부가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 </a:t>
            </a:r>
            <a:r>
              <a:rPr lang="en-US" altLang="ko-KR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시작되는데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Glacial Indifference"/>
                <a:sym typeface="Glacial Indifference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290984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0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551794-E92B-5D51-98DC-AD89B366D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1">
            <a:extLst>
              <a:ext uri="{FF2B5EF4-FFF2-40B4-BE49-F238E27FC236}">
                <a16:creationId xmlns:a16="http://schemas.microsoft.com/office/drawing/2014/main" id="{D9994EA3-B796-E257-A084-26E5483A4C04}"/>
              </a:ext>
            </a:extLst>
          </p:cNvPr>
          <p:cNvSpPr/>
          <p:nvPr/>
        </p:nvSpPr>
        <p:spPr>
          <a:xfrm>
            <a:off x="156000" y="189000"/>
            <a:ext cx="11880000" cy="6480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51EECE-D4A8-CBFD-107C-09284D436E2F}"/>
              </a:ext>
            </a:extLst>
          </p:cNvPr>
          <p:cNvSpPr txBox="1"/>
          <p:nvPr/>
        </p:nvSpPr>
        <p:spPr>
          <a:xfrm>
            <a:off x="155970" y="189000"/>
            <a:ext cx="24957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rgbClr val="61504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메커니즘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790C747-AF7E-DB13-52D4-2F3F696195A0}"/>
              </a:ext>
            </a:extLst>
          </p:cNvPr>
          <p:cNvGrpSpPr/>
          <p:nvPr/>
        </p:nvGrpSpPr>
        <p:grpSpPr>
          <a:xfrm>
            <a:off x="4656000" y="1902522"/>
            <a:ext cx="2880000" cy="2880000"/>
            <a:chOff x="3029192" y="3647424"/>
            <a:chExt cx="2495790" cy="249579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A881A51-781A-E41B-82F1-C658CDC53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9192" y="3647424"/>
              <a:ext cx="2495790" cy="2495790"/>
            </a:xfrm>
            <a:prstGeom prst="rect">
              <a:avLst/>
            </a:prstGeom>
          </p:spPr>
        </p:pic>
        <p:pic>
          <p:nvPicPr>
            <p:cNvPr id="10" name="그림 9" descr="다채로움, 그래픽, 픽셀, 스크린샷이(가) 표시된 사진&#10;&#10;자동 생성된 설명">
              <a:extLst>
                <a:ext uri="{FF2B5EF4-FFF2-40B4-BE49-F238E27FC236}">
                  <a16:creationId xmlns:a16="http://schemas.microsoft.com/office/drawing/2014/main" id="{8CAD44BC-1FD9-782C-4DF5-8C9D839F0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06698" y="4161338"/>
              <a:ext cx="567742" cy="552267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3488FF0-DD87-BCB9-CB20-A610E75991D4}"/>
              </a:ext>
            </a:extLst>
          </p:cNvPr>
          <p:cNvGrpSpPr/>
          <p:nvPr/>
        </p:nvGrpSpPr>
        <p:grpSpPr>
          <a:xfrm>
            <a:off x="8497469" y="1902522"/>
            <a:ext cx="2859128" cy="2879999"/>
            <a:chOff x="8586990" y="2311045"/>
            <a:chExt cx="2859128" cy="2471477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1679D06-2661-B1E0-882F-60F38DBF645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46118" y="2311045"/>
              <a:ext cx="1800000" cy="1800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A5C5C2E-A06F-6934-C1E9-BD03A63E9FE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86990" y="2982522"/>
              <a:ext cx="1800000" cy="1800000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6103415-60EB-B1D6-792F-AAFDEC12D5AA}"/>
              </a:ext>
            </a:extLst>
          </p:cNvPr>
          <p:cNvGrpSpPr/>
          <p:nvPr/>
        </p:nvGrpSpPr>
        <p:grpSpPr>
          <a:xfrm>
            <a:off x="939078" y="1902522"/>
            <a:ext cx="2755453" cy="2880000"/>
            <a:chOff x="1077964" y="2082522"/>
            <a:chExt cx="2755453" cy="2700000"/>
          </a:xfrm>
        </p:grpSpPr>
        <p:pic>
          <p:nvPicPr>
            <p:cNvPr id="17" name="그림 16" descr="원, 상징, 그래픽, 로고이(가) 표시된 사진&#10;&#10;자동 생성된 설명">
              <a:extLst>
                <a:ext uri="{FF2B5EF4-FFF2-40B4-BE49-F238E27FC236}">
                  <a16:creationId xmlns:a16="http://schemas.microsoft.com/office/drawing/2014/main" id="{8C3EBD38-697E-ABA0-CFEB-35B73120072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77964" y="2082522"/>
              <a:ext cx="1800000" cy="1800000"/>
            </a:xfrm>
            <a:prstGeom prst="rect">
              <a:avLst/>
            </a:prstGeom>
          </p:spPr>
        </p:pic>
        <p:pic>
          <p:nvPicPr>
            <p:cNvPr id="16" name="그림 15" descr="상징, 텍스트, 그래픽, 로고이(가) 표시된 사진&#10;&#10;자동 생성된 설명">
              <a:extLst>
                <a:ext uri="{FF2B5EF4-FFF2-40B4-BE49-F238E27FC236}">
                  <a16:creationId xmlns:a16="http://schemas.microsoft.com/office/drawing/2014/main" id="{84A090C1-A61B-B216-1246-92FC753A17B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33417" y="2982522"/>
              <a:ext cx="1800000" cy="180000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4D6CA15-E1F0-35CF-2218-D8DF8338CB2C}"/>
              </a:ext>
            </a:extLst>
          </p:cNvPr>
          <p:cNvSpPr txBox="1"/>
          <p:nvPr/>
        </p:nvSpPr>
        <p:spPr>
          <a:xfrm>
            <a:off x="990836" y="5310123"/>
            <a:ext cx="27240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615046"/>
                </a:solidFill>
                <a:latin typeface="Cambria" panose="02040503050406030204" pitchFamily="18" charset="0"/>
                <a:ea typeface="맑은 고딕" panose="020B0503020000020004" pitchFamily="50" charset="-127"/>
                <a:cs typeface="함초롬돋움" panose="020B0604000101010101" pitchFamily="50" charset="-127"/>
              </a:rPr>
              <a:t>Controller</a:t>
            </a:r>
            <a:endParaRPr lang="ko-KR" altLang="en-US" sz="4000" b="1" dirty="0">
              <a:solidFill>
                <a:srgbClr val="615046"/>
              </a:solidFill>
              <a:latin typeface="Cambria" panose="02040503050406030204" pitchFamily="18" charset="0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A58CAF-316E-F2B0-2861-460645B21C1F}"/>
              </a:ext>
            </a:extLst>
          </p:cNvPr>
          <p:cNvSpPr txBox="1"/>
          <p:nvPr/>
        </p:nvSpPr>
        <p:spPr>
          <a:xfrm>
            <a:off x="4733992" y="5310123"/>
            <a:ext cx="27240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615046"/>
                </a:solidFill>
                <a:latin typeface="Cambria" panose="02040503050406030204" pitchFamily="18" charset="0"/>
                <a:ea typeface="맑은 고딕" panose="020B0503020000020004" pitchFamily="50" charset="-127"/>
                <a:cs typeface="함초롬돋움" panose="020B0604000101010101" pitchFamily="50" charset="-127"/>
              </a:rPr>
              <a:t>Generator</a:t>
            </a:r>
            <a:endParaRPr lang="ko-KR" altLang="en-US" sz="4000" b="1" dirty="0">
              <a:solidFill>
                <a:srgbClr val="615046"/>
              </a:solidFill>
              <a:latin typeface="Cambria" panose="02040503050406030204" pitchFamily="18" charset="0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711F43-9B8D-6344-8B97-5B97783AEB69}"/>
              </a:ext>
            </a:extLst>
          </p:cNvPr>
          <p:cNvSpPr txBox="1"/>
          <p:nvPr/>
        </p:nvSpPr>
        <p:spPr>
          <a:xfrm>
            <a:off x="8808720" y="5310123"/>
            <a:ext cx="2240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615046"/>
                </a:solidFill>
                <a:latin typeface="Cambria" panose="02040503050406030204" pitchFamily="18" charset="0"/>
                <a:ea typeface="맑은 고딕" panose="020B0503020000020004" pitchFamily="50" charset="-127"/>
                <a:cs typeface="함초롬돋움" panose="020B0604000101010101" pitchFamily="50" charset="-127"/>
              </a:rPr>
              <a:t>Director</a:t>
            </a:r>
            <a:endParaRPr lang="ko-KR" altLang="en-US" sz="4000" b="1" dirty="0">
              <a:solidFill>
                <a:srgbClr val="615046"/>
              </a:solidFill>
              <a:latin typeface="Cambria" panose="02040503050406030204" pitchFamily="18" charset="0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382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0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B0B0B6-3101-9633-6E86-9020E5D70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1">
            <a:extLst>
              <a:ext uri="{FF2B5EF4-FFF2-40B4-BE49-F238E27FC236}">
                <a16:creationId xmlns:a16="http://schemas.microsoft.com/office/drawing/2014/main" id="{AC0A495E-6711-58CE-7F4F-EBF3C1F0AA07}"/>
              </a:ext>
            </a:extLst>
          </p:cNvPr>
          <p:cNvSpPr/>
          <p:nvPr/>
        </p:nvSpPr>
        <p:spPr>
          <a:xfrm>
            <a:off x="156000" y="189000"/>
            <a:ext cx="11880000" cy="6480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7C6718-054E-E2E3-5E29-1F3D3F7BC507}"/>
              </a:ext>
            </a:extLst>
          </p:cNvPr>
          <p:cNvSpPr txBox="1"/>
          <p:nvPr/>
        </p:nvSpPr>
        <p:spPr>
          <a:xfrm>
            <a:off x="155970" y="189000"/>
            <a:ext cx="2656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615046"/>
                </a:solidFill>
                <a:latin typeface="Cambria" panose="02040503050406030204" pitchFamily="18" charset="0"/>
                <a:ea typeface="Cambria" panose="02040503050406030204" pitchFamily="18" charset="0"/>
                <a:cs typeface="함초롬돋움" panose="020B0604000101010101" pitchFamily="50" charset="-127"/>
              </a:rPr>
              <a:t>Controller</a:t>
            </a:r>
            <a:endParaRPr lang="ko-KR" altLang="en-US" sz="4000" b="1" dirty="0">
              <a:solidFill>
                <a:srgbClr val="615046"/>
              </a:solidFill>
              <a:latin typeface="Cambria" panose="02040503050406030204" pitchFamily="18" charset="0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 descr="상징, 텍스트, 그래픽, 로고이(가) 표시된 사진&#10;&#10;자동 생성된 설명">
            <a:extLst>
              <a:ext uri="{FF2B5EF4-FFF2-40B4-BE49-F238E27FC236}">
                <a16:creationId xmlns:a16="http://schemas.microsoft.com/office/drawing/2014/main" id="{B09B4F5F-3142-050D-A0B7-17A7254D8C08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812648" y="3092429"/>
            <a:ext cx="2520000" cy="2520000"/>
          </a:xfrm>
          <a:prstGeom prst="rect">
            <a:avLst/>
          </a:prstGeom>
        </p:spPr>
      </p:pic>
      <p:pic>
        <p:nvPicPr>
          <p:cNvPr id="7" name="그림 6" descr="원, 상징, 그래픽, 로고이(가) 표시된 사진&#10;&#10;자동 생성된 설명">
            <a:extLst>
              <a:ext uri="{FF2B5EF4-FFF2-40B4-BE49-F238E27FC236}">
                <a16:creationId xmlns:a16="http://schemas.microsoft.com/office/drawing/2014/main" id="{E971EB8F-3C20-FC2D-C281-A1EA7557A135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09107" y="1321991"/>
            <a:ext cx="2520000" cy="2520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D7E13FD0-C1FD-6888-4374-F114707F550D}"/>
              </a:ext>
            </a:extLst>
          </p:cNvPr>
          <p:cNvGrpSpPr/>
          <p:nvPr/>
        </p:nvGrpSpPr>
        <p:grpSpPr>
          <a:xfrm>
            <a:off x="7989296" y="822291"/>
            <a:ext cx="3637280" cy="5200661"/>
            <a:chOff x="7996434" y="644710"/>
            <a:chExt cx="3637280" cy="5200661"/>
          </a:xfrm>
        </p:grpSpPr>
        <p:sp>
          <p:nvSpPr>
            <p:cNvPr id="3" name="설명선: 굽은 선 2">
              <a:extLst>
                <a:ext uri="{FF2B5EF4-FFF2-40B4-BE49-F238E27FC236}">
                  <a16:creationId xmlns:a16="http://schemas.microsoft.com/office/drawing/2014/main" id="{0AE791A1-C5D4-ADE6-16C0-48D14BE9E986}"/>
                </a:ext>
              </a:extLst>
            </p:cNvPr>
            <p:cNvSpPr/>
            <p:nvPr/>
          </p:nvSpPr>
          <p:spPr>
            <a:xfrm>
              <a:off x="7996434" y="644710"/>
              <a:ext cx="3637280" cy="1046480"/>
            </a:xfrm>
            <a:prstGeom prst="borderCallout2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>
                  <a:solidFill>
                    <a:srgbClr val="615046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Move</a:t>
              </a:r>
              <a:endParaRPr lang="ko-KR" altLang="en-US" sz="3000" b="1" dirty="0">
                <a:solidFill>
                  <a:srgbClr val="615046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9" name="설명선: 굽은 선 8">
              <a:extLst>
                <a:ext uri="{FF2B5EF4-FFF2-40B4-BE49-F238E27FC236}">
                  <a16:creationId xmlns:a16="http://schemas.microsoft.com/office/drawing/2014/main" id="{A88CB09C-8608-31D0-8F69-8C72B3583CAE}"/>
                </a:ext>
              </a:extLst>
            </p:cNvPr>
            <p:cNvSpPr/>
            <p:nvPr/>
          </p:nvSpPr>
          <p:spPr>
            <a:xfrm>
              <a:off x="7996434" y="2058751"/>
              <a:ext cx="3637280" cy="1046480"/>
            </a:xfrm>
            <a:prstGeom prst="borderCallout2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>
                  <a:solidFill>
                    <a:srgbClr val="615046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Attack Skill</a:t>
              </a:r>
              <a:endParaRPr lang="ko-KR" altLang="en-US" sz="3000" b="1" dirty="0">
                <a:solidFill>
                  <a:srgbClr val="615046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0" name="설명선: 굽은 선 9">
              <a:extLst>
                <a:ext uri="{FF2B5EF4-FFF2-40B4-BE49-F238E27FC236}">
                  <a16:creationId xmlns:a16="http://schemas.microsoft.com/office/drawing/2014/main" id="{F119E3D7-F3EE-BB63-A30C-9AE17857A8EA}"/>
                </a:ext>
              </a:extLst>
            </p:cNvPr>
            <p:cNvSpPr/>
            <p:nvPr/>
          </p:nvSpPr>
          <p:spPr>
            <a:xfrm>
              <a:off x="7996434" y="3472792"/>
              <a:ext cx="3637280" cy="1046480"/>
            </a:xfrm>
            <a:prstGeom prst="borderCallout2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>
                  <a:solidFill>
                    <a:srgbClr val="615046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Guard Skill</a:t>
              </a:r>
              <a:endParaRPr lang="ko-KR" altLang="en-US" sz="3000" b="1" dirty="0">
                <a:solidFill>
                  <a:srgbClr val="615046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1" name="설명선: 굽은 선 10">
              <a:extLst>
                <a:ext uri="{FF2B5EF4-FFF2-40B4-BE49-F238E27FC236}">
                  <a16:creationId xmlns:a16="http://schemas.microsoft.com/office/drawing/2014/main" id="{A506E88D-FBC5-263B-ACFB-9F8BE62C0849}"/>
                </a:ext>
              </a:extLst>
            </p:cNvPr>
            <p:cNvSpPr/>
            <p:nvPr/>
          </p:nvSpPr>
          <p:spPr>
            <a:xfrm>
              <a:off x="7996434" y="4798891"/>
              <a:ext cx="3637280" cy="1046480"/>
            </a:xfrm>
            <a:prstGeom prst="borderCallout2">
              <a:avLst/>
            </a:prstGeom>
            <a:solidFill>
              <a:schemeClr val="tx2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>
                  <a:solidFill>
                    <a:srgbClr val="615046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Skill Cooldown </a:t>
              </a:r>
            </a:p>
            <a:p>
              <a:pPr algn="ctr"/>
              <a:r>
                <a:rPr lang="en-US" altLang="ko-KR" sz="3000" b="1" dirty="0">
                  <a:solidFill>
                    <a:srgbClr val="615046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&amp; Knock Back</a:t>
              </a:r>
              <a:endParaRPr lang="ko-KR" altLang="en-US" sz="3000" b="1" dirty="0">
                <a:solidFill>
                  <a:srgbClr val="615046"/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6E1941F-1D97-7FA4-59BC-2D590DF8C6E5}"/>
              </a:ext>
            </a:extLst>
          </p:cNvPr>
          <p:cNvSpPr txBox="1"/>
          <p:nvPr/>
        </p:nvSpPr>
        <p:spPr>
          <a:xfrm>
            <a:off x="304755" y="5886074"/>
            <a:ext cx="58487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4FBC4F"/>
                </a:solidFill>
                <a:latin typeface="Cambria" panose="02040503050406030204" pitchFamily="18" charset="0"/>
                <a:ea typeface="Cambria" panose="02040503050406030204" pitchFamily="18" charset="0"/>
                <a:cs typeface="함초롬돋움" panose="020B0604000101010101" pitchFamily="50" charset="-127"/>
              </a:rPr>
              <a:t>Character Controller</a:t>
            </a:r>
            <a:endParaRPr lang="ko-KR" altLang="en-US" sz="4000" b="1" dirty="0">
              <a:solidFill>
                <a:srgbClr val="4FBC4F"/>
              </a:solidFill>
              <a:latin typeface="Cambria" panose="02040503050406030204" pitchFamily="18" charset="0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0862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0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CFAD8F-0332-F882-D6F7-CCD898847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1">
            <a:extLst>
              <a:ext uri="{FF2B5EF4-FFF2-40B4-BE49-F238E27FC236}">
                <a16:creationId xmlns:a16="http://schemas.microsoft.com/office/drawing/2014/main" id="{B001A9B6-B21E-9EFA-00B2-DC6D77F207C7}"/>
              </a:ext>
            </a:extLst>
          </p:cNvPr>
          <p:cNvSpPr/>
          <p:nvPr/>
        </p:nvSpPr>
        <p:spPr>
          <a:xfrm>
            <a:off x="156000" y="189000"/>
            <a:ext cx="11880000" cy="6480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6689F-7A5C-96E2-94FB-0DDFF57E7F35}"/>
              </a:ext>
            </a:extLst>
          </p:cNvPr>
          <p:cNvSpPr txBox="1"/>
          <p:nvPr/>
        </p:nvSpPr>
        <p:spPr>
          <a:xfrm>
            <a:off x="155970" y="189000"/>
            <a:ext cx="2621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615046"/>
                </a:solidFill>
                <a:latin typeface="Cambria" panose="02040503050406030204" pitchFamily="18" charset="0"/>
                <a:ea typeface="Cambria" panose="02040503050406030204" pitchFamily="18" charset="0"/>
                <a:cs typeface="함초롬돋움" panose="020B0604000101010101" pitchFamily="50" charset="-127"/>
              </a:rPr>
              <a:t>Generator</a:t>
            </a:r>
            <a:endParaRPr lang="ko-KR" altLang="en-US" sz="4000" b="1" dirty="0">
              <a:solidFill>
                <a:srgbClr val="615046"/>
              </a:solidFill>
              <a:latin typeface="Cambria" panose="02040503050406030204" pitchFamily="18" charset="0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1F96D8F-D2EE-27C8-27C2-8A9D889C79C5}"/>
              </a:ext>
            </a:extLst>
          </p:cNvPr>
          <p:cNvGrpSpPr/>
          <p:nvPr/>
        </p:nvGrpSpPr>
        <p:grpSpPr>
          <a:xfrm>
            <a:off x="465940" y="1594043"/>
            <a:ext cx="4112388" cy="4699753"/>
            <a:chOff x="721730" y="1433066"/>
            <a:chExt cx="4112388" cy="4699753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4B512BD-F2C8-A276-A611-80DCD1432880}"/>
                </a:ext>
              </a:extLst>
            </p:cNvPr>
            <p:cNvGrpSpPr/>
            <p:nvPr/>
          </p:nvGrpSpPr>
          <p:grpSpPr>
            <a:xfrm>
              <a:off x="721730" y="1433066"/>
              <a:ext cx="4112388" cy="3991867"/>
              <a:chOff x="3029192" y="3647424"/>
              <a:chExt cx="2495790" cy="2495790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0E1FAAC5-8F1C-3C48-8D6E-5ADE463B78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29192" y="3647424"/>
                <a:ext cx="2495790" cy="2495790"/>
              </a:xfrm>
              <a:prstGeom prst="rect">
                <a:avLst/>
              </a:prstGeom>
            </p:spPr>
          </p:pic>
          <p:pic>
            <p:nvPicPr>
              <p:cNvPr id="10" name="그림 9" descr="다채로움, 그래픽, 픽셀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19B91B83-49D3-2DAA-B61C-D5811BD55B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03998" y="4160589"/>
                <a:ext cx="573087" cy="557466"/>
              </a:xfrm>
              <a:prstGeom prst="rect">
                <a:avLst/>
              </a:prstGeom>
            </p:spPr>
          </p:pic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E39A3AD-5A5B-2FF7-7719-253CEDD609C6}"/>
                </a:ext>
              </a:extLst>
            </p:cNvPr>
            <p:cNvSpPr txBox="1"/>
            <p:nvPr/>
          </p:nvSpPr>
          <p:spPr>
            <a:xfrm>
              <a:off x="887533" y="5424933"/>
              <a:ext cx="37807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rgbClr val="4FBC4F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함초롬돋움" panose="020B0604000101010101" pitchFamily="50" charset="-127"/>
                </a:rPr>
                <a:t>JellyGenerator</a:t>
              </a:r>
              <a:endParaRPr lang="ko-KR" altLang="en-US" sz="4000" b="1" dirty="0">
                <a:solidFill>
                  <a:srgbClr val="4FBC4F"/>
                </a:solidFill>
                <a:latin typeface="Cambria" panose="02040503050406030204" pitchFamily="18" charset="0"/>
                <a:ea typeface="맑은 고딕" panose="020B0503020000020004" pitchFamily="50" charset="-127"/>
                <a:cs typeface="함초롬돋움" panose="020B0604000101010101" pitchFamily="50" charset="-127"/>
              </a:endParaRPr>
            </a:p>
          </p:txBody>
        </p:sp>
      </p:grpSp>
      <p:pic>
        <p:nvPicPr>
          <p:cNvPr id="6" name="그림 5" descr="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1DF5AFBD-7B13-BC18-292F-ACDE4172F1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4068" y="1721796"/>
            <a:ext cx="5433175" cy="4572000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BD844B83-D7D6-1B2A-9B27-6E72F9FF5A6B}"/>
              </a:ext>
            </a:extLst>
          </p:cNvPr>
          <p:cNvSpPr/>
          <p:nvPr/>
        </p:nvSpPr>
        <p:spPr>
          <a:xfrm>
            <a:off x="4639764" y="3718398"/>
            <a:ext cx="1386983" cy="578796"/>
          </a:xfrm>
          <a:prstGeom prst="rightArrow">
            <a:avLst/>
          </a:prstGeom>
          <a:solidFill>
            <a:srgbClr val="4FBC4F"/>
          </a:solidFill>
          <a:ln>
            <a:solidFill>
              <a:srgbClr val="4FBC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6CF2A4-56D9-94A2-485E-6651837D42D4}"/>
              </a:ext>
            </a:extLst>
          </p:cNvPr>
          <p:cNvSpPr txBox="1"/>
          <p:nvPr/>
        </p:nvSpPr>
        <p:spPr>
          <a:xfrm>
            <a:off x="4562002" y="2952511"/>
            <a:ext cx="1484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4FBC4F"/>
                </a:solidFill>
                <a:latin typeface="Cambria" panose="02040503050406030204" pitchFamily="18" charset="0"/>
                <a:ea typeface="맑은 고딕" panose="020B0503020000020004" pitchFamily="50" charset="-127"/>
                <a:cs typeface="함초롬돋움" panose="020B0604000101010101" pitchFamily="50" charset="-127"/>
              </a:rPr>
              <a:t>Make</a:t>
            </a:r>
            <a:endParaRPr lang="ko-KR" altLang="en-US" sz="4000" b="1" dirty="0">
              <a:solidFill>
                <a:srgbClr val="4FBC4F"/>
              </a:solidFill>
              <a:latin typeface="Cambria" panose="02040503050406030204" pitchFamily="18" charset="0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 descr="다채로움, 그래픽, 픽셀, 스크린샷이(가) 표시된 사진&#10;&#10;자동 생성된 설명">
            <a:extLst>
              <a:ext uri="{FF2B5EF4-FFF2-40B4-BE49-F238E27FC236}">
                <a16:creationId xmlns:a16="http://schemas.microsoft.com/office/drawing/2014/main" id="{FA74250D-AF94-E9A9-6F0B-B55B84D5D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0655" y="1245297"/>
            <a:ext cx="494171" cy="46661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E785BE5-8275-32F3-DE9E-1BA9E7E474D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328303" y="1748976"/>
            <a:ext cx="3481100" cy="74388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D5F3CCE-E929-3B9D-B4C1-A997D5827081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rcRect l="21410"/>
          <a:stretch/>
        </p:blipFill>
        <p:spPr>
          <a:xfrm>
            <a:off x="7842885" y="2013585"/>
            <a:ext cx="1872615" cy="228600"/>
          </a:xfrm>
          <a:prstGeom prst="rect">
            <a:avLst/>
          </a:prstGeom>
        </p:spPr>
      </p:pic>
      <p:pic>
        <p:nvPicPr>
          <p:cNvPr id="8" name="그림 7" descr="블랙, 픽셀이(가) 표시된 사진&#10;&#10;자동 생성된 설명">
            <a:extLst>
              <a:ext uri="{FF2B5EF4-FFF2-40B4-BE49-F238E27FC236}">
                <a16:creationId xmlns:a16="http://schemas.microsoft.com/office/drawing/2014/main" id="{5463F8F4-5329-3B73-3EC9-8D0A8332D28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3520" t="8912" r="7175"/>
          <a:stretch/>
        </p:blipFill>
        <p:spPr>
          <a:xfrm flipH="1">
            <a:off x="8185694" y="4007796"/>
            <a:ext cx="1332951" cy="11792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6B45E2-B62F-D53A-0F99-19CCD5E351CE}"/>
              </a:ext>
            </a:extLst>
          </p:cNvPr>
          <p:cNvSpPr txBox="1"/>
          <p:nvPr/>
        </p:nvSpPr>
        <p:spPr>
          <a:xfrm>
            <a:off x="4390564" y="2952511"/>
            <a:ext cx="1774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4FBC4F"/>
                </a:solidFill>
                <a:latin typeface="Cambria" panose="02040503050406030204" pitchFamily="18" charset="0"/>
                <a:ea typeface="맑은 고딕" panose="020B0503020000020004" pitchFamily="50" charset="-127"/>
                <a:cs typeface="함초롬돋움" panose="020B0604000101010101" pitchFamily="50" charset="-127"/>
              </a:rPr>
              <a:t>30second wait</a:t>
            </a:r>
            <a:endParaRPr lang="ko-KR" altLang="en-US" sz="2000" b="1" dirty="0">
              <a:solidFill>
                <a:srgbClr val="4FBC4F"/>
              </a:solidFill>
              <a:latin typeface="Cambria" panose="02040503050406030204" pitchFamily="18" charset="0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091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7.40741E-7 L 0.00222 0.2967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14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7 L 0.00235 -0.10856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-5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16" grpId="1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0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D7DBAA-8AE7-DC9F-D81B-4A051C19C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1">
            <a:extLst>
              <a:ext uri="{FF2B5EF4-FFF2-40B4-BE49-F238E27FC236}">
                <a16:creationId xmlns:a16="http://schemas.microsoft.com/office/drawing/2014/main" id="{464B3B85-CDC6-AB96-36BC-4C490D3AB14A}"/>
              </a:ext>
            </a:extLst>
          </p:cNvPr>
          <p:cNvSpPr/>
          <p:nvPr/>
        </p:nvSpPr>
        <p:spPr>
          <a:xfrm>
            <a:off x="156000" y="189000"/>
            <a:ext cx="11880000" cy="6480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E1EBB9-0B4F-CA2E-3A59-9AF8F874B8EA}"/>
              </a:ext>
            </a:extLst>
          </p:cNvPr>
          <p:cNvSpPr txBox="1"/>
          <p:nvPr/>
        </p:nvSpPr>
        <p:spPr>
          <a:xfrm>
            <a:off x="155970" y="189000"/>
            <a:ext cx="24957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615046"/>
                </a:solidFill>
                <a:latin typeface="Cambria" panose="02040503050406030204" pitchFamily="18" charset="0"/>
                <a:ea typeface="Cambria" panose="02040503050406030204" pitchFamily="18" charset="0"/>
                <a:cs typeface="함초롬돋움" panose="020B0604000101010101" pitchFamily="50" charset="-127"/>
              </a:rPr>
              <a:t>Director</a:t>
            </a:r>
            <a:endParaRPr lang="ko-KR" altLang="en-US" sz="4000" b="1" dirty="0">
              <a:solidFill>
                <a:srgbClr val="615046"/>
              </a:solidFill>
              <a:latin typeface="Cambria" panose="02040503050406030204" pitchFamily="18" charset="0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F3DE2E8-0ADF-C4D7-4AE6-4B98C01A45B1}"/>
              </a:ext>
            </a:extLst>
          </p:cNvPr>
          <p:cNvGrpSpPr/>
          <p:nvPr/>
        </p:nvGrpSpPr>
        <p:grpSpPr>
          <a:xfrm>
            <a:off x="4616156" y="896886"/>
            <a:ext cx="3314422" cy="5718834"/>
            <a:chOff x="8721578" y="827676"/>
            <a:chExt cx="3314422" cy="571883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573B6AA-F883-3FB4-AA30-8F091F55248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30720" y="2867021"/>
              <a:ext cx="2421120" cy="1800000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BAE0451-E90D-8E6A-6885-6BBD68B5269D}"/>
                </a:ext>
              </a:extLst>
            </p:cNvPr>
            <p:cNvSpPr/>
            <p:nvPr/>
          </p:nvSpPr>
          <p:spPr>
            <a:xfrm>
              <a:off x="8824251" y="827676"/>
              <a:ext cx="2880000" cy="1800000"/>
            </a:xfrm>
            <a:prstGeom prst="roundRect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94C4B18-02BC-42C0-1444-D4585D5417EE}"/>
                </a:ext>
              </a:extLst>
            </p:cNvPr>
            <p:cNvSpPr txBox="1"/>
            <p:nvPr/>
          </p:nvSpPr>
          <p:spPr>
            <a:xfrm>
              <a:off x="8721578" y="4667021"/>
              <a:ext cx="3314422" cy="1879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latin typeface="+mn-ea"/>
                  <a:ea typeface="+mn-ea"/>
                </a:rPr>
                <a:t>- HP </a:t>
              </a:r>
              <a:r>
                <a:rPr lang="ko-KR" altLang="en-US" sz="2000" b="1" dirty="0">
                  <a:latin typeface="+mn-ea"/>
                  <a:ea typeface="+mn-ea"/>
                </a:rPr>
                <a:t>증감 반영</a:t>
              </a:r>
              <a:endParaRPr lang="en-US" altLang="ko-KR" sz="2000" b="1" dirty="0"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latin typeface="+mn-ea"/>
                  <a:ea typeface="+mn-ea"/>
                </a:rPr>
                <a:t>- </a:t>
              </a:r>
              <a:r>
                <a:rPr lang="ko-KR" altLang="en-US" sz="2000" b="1" dirty="0">
                  <a:latin typeface="+mn-ea"/>
                  <a:ea typeface="+mn-ea"/>
                </a:rPr>
                <a:t>방어 공격 무효화</a:t>
              </a:r>
              <a:endParaRPr lang="en-US" altLang="ko-KR" sz="2000" b="1" dirty="0"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latin typeface="+mn-ea"/>
                  <a:ea typeface="+mn-ea"/>
                </a:rPr>
                <a:t>- </a:t>
              </a:r>
              <a:r>
                <a:rPr lang="ko-KR" altLang="en-US" sz="2000" b="1" dirty="0">
                  <a:latin typeface="+mn-ea"/>
                  <a:ea typeface="+mn-ea"/>
                </a:rPr>
                <a:t>플레이어 승패 판단</a:t>
              </a:r>
              <a:endParaRPr lang="en-US" altLang="ko-KR" sz="2000" b="1" dirty="0"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latin typeface="+mn-ea"/>
                  <a:ea typeface="+mn-ea"/>
                </a:rPr>
                <a:t>- </a:t>
              </a:r>
              <a:r>
                <a:rPr lang="ko-KR" altLang="en-US" sz="2000" b="1" dirty="0">
                  <a:latin typeface="+mn-ea"/>
                  <a:ea typeface="+mn-ea"/>
                </a:rPr>
                <a:t>곤충 별 엔딩 스토리 전환</a:t>
              </a:r>
              <a:endParaRPr lang="en-US" altLang="ko-KR" sz="2000" b="1" dirty="0">
                <a:latin typeface="+mn-ea"/>
                <a:ea typeface="+mn-ea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2488B98-5FDE-76FA-AF43-6CCA7A5194A3}"/>
              </a:ext>
            </a:extLst>
          </p:cNvPr>
          <p:cNvGrpSpPr/>
          <p:nvPr/>
        </p:nvGrpSpPr>
        <p:grpSpPr>
          <a:xfrm>
            <a:off x="397012" y="896886"/>
            <a:ext cx="3005430" cy="4878652"/>
            <a:chOff x="1905480" y="781377"/>
            <a:chExt cx="3005430" cy="487865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345766F-3026-9EA6-0294-0E2EEB8C96A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28195" y="2820722"/>
              <a:ext cx="2160000" cy="1800000"/>
            </a:xfrm>
            <a:prstGeom prst="rect">
              <a:avLst/>
            </a:prstGeom>
          </p:spPr>
        </p:pic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58D64D04-08DE-5BE1-562C-34F3CA434DAF}"/>
                </a:ext>
              </a:extLst>
            </p:cNvPr>
            <p:cNvSpPr/>
            <p:nvPr/>
          </p:nvSpPr>
          <p:spPr>
            <a:xfrm>
              <a:off x="1968195" y="781377"/>
              <a:ext cx="2880000" cy="1800000"/>
            </a:xfrm>
            <a:prstGeom prst="roundRect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1D73B06-F6AD-1FAA-2AAD-C973B12E7270}"/>
                </a:ext>
              </a:extLst>
            </p:cNvPr>
            <p:cNvSpPr txBox="1"/>
            <p:nvPr/>
          </p:nvSpPr>
          <p:spPr>
            <a:xfrm>
              <a:off x="1905480" y="4703870"/>
              <a:ext cx="3005430" cy="956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latin typeface="+mn-ea"/>
                  <a:ea typeface="+mn-ea"/>
                </a:rPr>
                <a:t>- </a:t>
              </a:r>
              <a:r>
                <a:rPr lang="ko-KR" altLang="en-US" sz="2000" b="1" dirty="0">
                  <a:latin typeface="+mn-ea"/>
                  <a:ea typeface="+mn-ea"/>
                </a:rPr>
                <a:t>시작 → 스테이지 전환</a:t>
              </a:r>
              <a:endParaRPr lang="en-US" altLang="ko-KR" sz="2000" b="1" dirty="0"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latin typeface="+mn-ea"/>
                  <a:ea typeface="+mn-ea"/>
                </a:rPr>
                <a:t>- </a:t>
              </a:r>
              <a:r>
                <a:rPr lang="ko-KR" altLang="en-US" sz="2000" b="1" dirty="0">
                  <a:latin typeface="+mn-ea"/>
                  <a:ea typeface="+mn-ea"/>
                </a:rPr>
                <a:t>무작위 스테이지 선택</a:t>
              </a:r>
              <a:endParaRPr lang="en-US" altLang="ko-KR" sz="2000" b="1" dirty="0">
                <a:latin typeface="+mn-ea"/>
                <a:ea typeface="+mn-ea"/>
              </a:endParaRPr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41F412D-4913-F914-7858-C8919B3EE021}"/>
              </a:ext>
            </a:extLst>
          </p:cNvPr>
          <p:cNvSpPr/>
          <p:nvPr/>
        </p:nvSpPr>
        <p:spPr>
          <a:xfrm>
            <a:off x="8977931" y="896886"/>
            <a:ext cx="2880000" cy="1800000"/>
          </a:xfrm>
          <a:prstGeom prst="round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6150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87503C04-F0B9-469C-575B-F3F928077BBE}"/>
              </a:ext>
            </a:extLst>
          </p:cNvPr>
          <p:cNvSpPr/>
          <p:nvPr/>
        </p:nvSpPr>
        <p:spPr>
          <a:xfrm>
            <a:off x="3454140" y="1629246"/>
            <a:ext cx="1138318" cy="3276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09B685E3-AA3C-1019-A508-2007B76DB854}"/>
              </a:ext>
            </a:extLst>
          </p:cNvPr>
          <p:cNvSpPr/>
          <p:nvPr/>
        </p:nvSpPr>
        <p:spPr>
          <a:xfrm>
            <a:off x="7719221" y="1629246"/>
            <a:ext cx="1138318" cy="3276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0536E2-AA0F-B156-C48F-55131191FFBC}"/>
              </a:ext>
            </a:extLst>
          </p:cNvPr>
          <p:cNvSpPr txBox="1"/>
          <p:nvPr/>
        </p:nvSpPr>
        <p:spPr>
          <a:xfrm>
            <a:off x="8903043" y="2794924"/>
            <a:ext cx="3029776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615046"/>
                </a:solidFill>
                <a:latin typeface="+mn-ea"/>
                <a:ea typeface="+mn-ea"/>
              </a:rPr>
              <a:t>캐릭터 엔딩 스토리 재생</a:t>
            </a:r>
            <a:endParaRPr lang="en-US" altLang="ko-KR" sz="2000" b="1" dirty="0">
              <a:solidFill>
                <a:srgbClr val="615046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3358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0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C23303-007F-0276-64D7-AADD09329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1">
            <a:extLst>
              <a:ext uri="{FF2B5EF4-FFF2-40B4-BE49-F238E27FC236}">
                <a16:creationId xmlns:a16="http://schemas.microsoft.com/office/drawing/2014/main" id="{F15B3B0A-72AC-F54B-4379-776D89F4A159}"/>
              </a:ext>
            </a:extLst>
          </p:cNvPr>
          <p:cNvSpPr/>
          <p:nvPr/>
        </p:nvSpPr>
        <p:spPr>
          <a:xfrm>
            <a:off x="156000" y="189000"/>
            <a:ext cx="11880000" cy="6480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02A3AF-6001-2B01-73A2-0782A0344640}"/>
              </a:ext>
            </a:extLst>
          </p:cNvPr>
          <p:cNvSpPr txBox="1"/>
          <p:nvPr/>
        </p:nvSpPr>
        <p:spPr>
          <a:xfrm>
            <a:off x="155969" y="189000"/>
            <a:ext cx="55234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rgbClr val="6A625D"/>
                </a:solidFill>
                <a:latin typeface="Cambria" panose="02040503050406030204" pitchFamily="18" charset="0"/>
                <a:ea typeface="맑은 고딕" panose="020B0503020000020004" pitchFamily="50" charset="-127"/>
                <a:cs typeface="함초롬돋움" panose="020B0604000101010101" pitchFamily="50" charset="-127"/>
              </a:rPr>
              <a:t>좌표 이동 </a:t>
            </a:r>
            <a:r>
              <a:rPr lang="en-US" altLang="ko-KR" sz="4000" b="1" dirty="0">
                <a:solidFill>
                  <a:srgbClr val="6A625D"/>
                </a:solidFill>
                <a:latin typeface="Cambria" panose="02040503050406030204" pitchFamily="18" charset="0"/>
                <a:ea typeface="Cambria" panose="02040503050406030204" pitchFamily="18" charset="0"/>
                <a:cs typeface="함초롬돋움" panose="020B0604000101010101" pitchFamily="50" charset="-127"/>
              </a:rPr>
              <a:t>: </a:t>
            </a:r>
            <a:r>
              <a:rPr lang="en-US" altLang="ko-KR" sz="4000" b="1" i="0" dirty="0">
                <a:solidFill>
                  <a:srgbClr val="6A625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Knock-Back</a:t>
            </a:r>
            <a:endParaRPr lang="ko-KR" altLang="en-US" sz="4000" b="1" dirty="0">
              <a:solidFill>
                <a:srgbClr val="6A625D"/>
              </a:solidFill>
              <a:latin typeface="Cambria" panose="02040503050406030204" pitchFamily="18" charset="0"/>
              <a:ea typeface="맑은 고딕" panose="020B0503020000020004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A489C5-AD31-068A-3C17-37BC21392FB0}"/>
              </a:ext>
            </a:extLst>
          </p:cNvPr>
          <p:cNvSpPr txBox="1"/>
          <p:nvPr/>
        </p:nvSpPr>
        <p:spPr>
          <a:xfrm>
            <a:off x="264076" y="1344849"/>
            <a:ext cx="6244730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b="1" dirty="0">
                <a:latin typeface="+mn-ea"/>
                <a:ea typeface="+mn-ea"/>
              </a:rPr>
              <a:t>공격 타격과 동시에 밀리는 좌표</a:t>
            </a:r>
            <a:endParaRPr lang="en-US" altLang="ko-KR" sz="3000" b="1" dirty="0"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D334D6-FFAC-0C7E-5CEF-226539AA363E}"/>
              </a:ext>
            </a:extLst>
          </p:cNvPr>
          <p:cNvSpPr txBox="1"/>
          <p:nvPr/>
        </p:nvSpPr>
        <p:spPr>
          <a:xfrm>
            <a:off x="264076" y="2284229"/>
            <a:ext cx="6244730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b="1" dirty="0">
                <a:solidFill>
                  <a:srgbClr val="FF0000"/>
                </a:solidFill>
                <a:latin typeface="+mn-ea"/>
                <a:ea typeface="+mn-ea"/>
              </a:rPr>
              <a:t>→ 자신의 이동방향과 반대로 밀림</a:t>
            </a:r>
            <a:endParaRPr lang="en-US" altLang="ko-KR" sz="30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6" name="그림 5" descr="블랙, 픽셀이(가) 표시된 사진&#10;&#10;자동 생성된 설명">
            <a:extLst>
              <a:ext uri="{FF2B5EF4-FFF2-40B4-BE49-F238E27FC236}">
                <a16:creationId xmlns:a16="http://schemas.microsoft.com/office/drawing/2014/main" id="{3C81A4EF-DB01-9204-934D-AD91237DD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644" y="3429000"/>
            <a:ext cx="3595868" cy="2887432"/>
          </a:xfrm>
          <a:prstGeom prst="rect">
            <a:avLst/>
          </a:prstGeom>
        </p:spPr>
      </p:pic>
      <p:pic>
        <p:nvPicPr>
          <p:cNvPr id="7" name="그림 6" descr="픽셀, 그래픽, 만화 영화, 스크린샷이(가) 표시된 사진&#10;&#10;자동 생성된 설명">
            <a:extLst>
              <a:ext uri="{FF2B5EF4-FFF2-40B4-BE49-F238E27FC236}">
                <a16:creationId xmlns:a16="http://schemas.microsoft.com/office/drawing/2014/main" id="{EDF6E7C9-79B6-42CE-B8BC-1B6ADF6BC4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0689" r="40958"/>
          <a:stretch/>
        </p:blipFill>
        <p:spPr>
          <a:xfrm flipH="1">
            <a:off x="7582716" y="4260629"/>
            <a:ext cx="1471247" cy="16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33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L 0.1513 -0.0030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65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ll About Sequoia Tree by Slidesgo">
  <a:themeElements>
    <a:clrScheme name="Simple Light">
      <a:dk1>
        <a:srgbClr val="615046"/>
      </a:dk1>
      <a:lt1>
        <a:srgbClr val="F0EAD2"/>
      </a:lt1>
      <a:dk2>
        <a:srgbClr val="ADC178"/>
      </a:dk2>
      <a:lt2>
        <a:srgbClr val="89A570"/>
      </a:lt2>
      <a:accent1>
        <a:srgbClr val="A9846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150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2445</TotalTime>
  <Words>430</Words>
  <Application>Microsoft Office PowerPoint</Application>
  <PresentationFormat>와이드스크린</PresentationFormat>
  <Paragraphs>134</Paragraphs>
  <Slides>24</Slides>
  <Notes>13</Notes>
  <HiddenSlides>0</HiddenSlides>
  <MMClips>3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맑은 고딕</vt:lpstr>
      <vt:lpstr>Fredoka</vt:lpstr>
      <vt:lpstr>Arial</vt:lpstr>
      <vt:lpstr>DM Sans</vt:lpstr>
      <vt:lpstr>Cambria</vt:lpstr>
      <vt:lpstr>맑은 고딕 Semilight</vt:lpstr>
      <vt:lpstr>Grandstander</vt:lpstr>
      <vt:lpstr>All About Sequoia Tree by Slidesgo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김성록</dc:creator>
  <cp:lastModifiedBy>김성록</cp:lastModifiedBy>
  <cp:revision>29</cp:revision>
  <dcterms:modified xsi:type="dcterms:W3CDTF">2024-12-12T14:58:42Z</dcterms:modified>
</cp:coreProperties>
</file>